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288"/>
    <p:restoredTop sz="94659"/>
  </p:normalViewPr>
  <p:slideViewPr>
    <p:cSldViewPr snapToGrid="0" snapToObjects="1">
      <p:cViewPr varScale="1">
        <p:scale>
          <a:sx n="86" d="100"/>
          <a:sy n="86" d="100"/>
        </p:scale>
        <p:origin x="72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9E5FE-E323-EA49-B97B-A5E70E81623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F7E8A-1F9D-424C-A35C-5F4DCF3E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8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0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6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4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5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9303-935C-004B-83F4-D5249214B4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CC03-F681-4F4A-94CE-E3A2CEC68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840182" y="3699397"/>
            <a:ext cx="651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Product Training Program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202873" y="5594244"/>
            <a:ext cx="788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Unit 1 - Foundations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0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97971"/>
            <a:ext cx="11353800" cy="676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2743" y="255240"/>
            <a:ext cx="558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Formats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19744A-A884-051E-79C0-40D63C9DA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766" y="814876"/>
            <a:ext cx="10138972" cy="5362087"/>
          </a:xfrm>
        </p:spPr>
      </p:pic>
    </p:spTree>
    <p:extLst>
      <p:ext uri="{BB962C8B-B14F-4D97-AF65-F5344CB8AC3E}">
        <p14:creationId xmlns:p14="http://schemas.microsoft.com/office/powerpoint/2010/main" val="4422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97971"/>
            <a:ext cx="11353800" cy="676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2743" y="255240"/>
            <a:ext cx="558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is a Format?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2743" y="1027906"/>
            <a:ext cx="106788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A Format is a multi-step data transformation operation in a </a:t>
            </a:r>
            <a:r>
              <a:rPr lang="en-US" dirty="0" err="1">
                <a:solidFill>
                  <a:srgbClr val="0070C0"/>
                </a:solidFill>
              </a:rPr>
              <a:t>PilotFish</a:t>
            </a:r>
            <a:r>
              <a:rPr lang="en-US" dirty="0">
                <a:solidFill>
                  <a:srgbClr val="0070C0"/>
                </a:solidFill>
              </a:rPr>
              <a:t> Route.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There is one slot for a Format on each Source and Target in a Route. Using a Format in all of those slots is optional, if not chosen a simple Relay Format will be used to move the data unchanged.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A Format can perform a number of operations on the data, including an automated transformation of common formats to XML, XSLT mappings from one XML structure to another, and data forking.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On the Source side, a Format is meant to convert inbound data to XML, and map that data onto a common schema. On the outbound side, a Format is meant to convert data already in a common XML format into the outbound format.</a:t>
            </a:r>
          </a:p>
        </p:txBody>
      </p:sp>
    </p:spTree>
    <p:extLst>
      <p:ext uri="{BB962C8B-B14F-4D97-AF65-F5344CB8AC3E}">
        <p14:creationId xmlns:p14="http://schemas.microsoft.com/office/powerpoint/2010/main" val="18834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97971"/>
            <a:ext cx="11353800" cy="676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2743" y="255240"/>
            <a:ext cx="558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Routes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D98377FF-48F4-B1E8-A70A-8FB30B121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6793" y="716905"/>
            <a:ext cx="9902842" cy="5460058"/>
          </a:xfrm>
        </p:spPr>
      </p:pic>
    </p:spTree>
    <p:extLst>
      <p:ext uri="{BB962C8B-B14F-4D97-AF65-F5344CB8AC3E}">
        <p14:creationId xmlns:p14="http://schemas.microsoft.com/office/powerpoint/2010/main" val="48282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97971"/>
            <a:ext cx="11353800" cy="676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2743" y="255240"/>
            <a:ext cx="558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is a Route?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2743" y="1027906"/>
            <a:ext cx="106788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A Route is the basic building block of a </a:t>
            </a:r>
            <a:r>
              <a:rPr lang="en-US" dirty="0" err="1">
                <a:solidFill>
                  <a:srgbClr val="0070C0"/>
                </a:solidFill>
              </a:rPr>
              <a:t>PilotFish</a:t>
            </a:r>
            <a:r>
              <a:rPr lang="en-US" dirty="0">
                <a:solidFill>
                  <a:srgbClr val="0070C0"/>
                </a:solidFill>
              </a:rPr>
              <a:t> Integration Interface.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It is a single, re-usable, referenceable component.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It specifies the data transformations to perform.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It is divided into Sources and Targets. There is no limit to the number of Sources and Targets that can be added.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Each Source and Target has a single inbound/outbound connector, and a specific transformation for that step of the process.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The overall structure of the Route is divided into stages, and data is moved from left to right through each one of those stages.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Routes are designed to perform transformations via a common, or intermediate, format, thus allowing for easy scalability when integrated many different systems. </a:t>
            </a:r>
            <a:r>
              <a:rPr lang="en-US" dirty="0" err="1">
                <a:solidFill>
                  <a:srgbClr val="0070C0"/>
                </a:solidFill>
              </a:rPr>
              <a:t>PilotFish</a:t>
            </a:r>
            <a:r>
              <a:rPr lang="en-US" dirty="0">
                <a:solidFill>
                  <a:srgbClr val="0070C0"/>
                </a:solidFill>
              </a:rPr>
              <a:t> uses XML for all common formats.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Routes execute in a transactional fashion.</a:t>
            </a:r>
          </a:p>
        </p:txBody>
      </p:sp>
    </p:spTree>
    <p:extLst>
      <p:ext uri="{BB962C8B-B14F-4D97-AF65-F5344CB8AC3E}">
        <p14:creationId xmlns:p14="http://schemas.microsoft.com/office/powerpoint/2010/main" val="20792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97971"/>
            <a:ext cx="11353800" cy="676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2743" y="255240"/>
            <a:ext cx="558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Listeners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34D9B21-5105-C6D5-8D21-6262E2FE4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225" y="874174"/>
            <a:ext cx="10113302" cy="5362087"/>
          </a:xfrm>
        </p:spPr>
      </p:pic>
    </p:spTree>
    <p:extLst>
      <p:ext uri="{BB962C8B-B14F-4D97-AF65-F5344CB8AC3E}">
        <p14:creationId xmlns:p14="http://schemas.microsoft.com/office/powerpoint/2010/main" val="21831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97971"/>
            <a:ext cx="11353800" cy="676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2743" y="255240"/>
            <a:ext cx="558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is a Listener?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2743" y="1027906"/>
            <a:ext cx="10678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A Listener is the inbound connector for a </a:t>
            </a:r>
            <a:r>
              <a:rPr lang="en-US" dirty="0" err="1">
                <a:solidFill>
                  <a:srgbClr val="0070C0"/>
                </a:solidFill>
              </a:rPr>
              <a:t>PilotFish</a:t>
            </a:r>
            <a:r>
              <a:rPr lang="en-US" dirty="0">
                <a:solidFill>
                  <a:srgbClr val="0070C0"/>
                </a:solidFill>
              </a:rPr>
              <a:t> Route.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A single Route can have an unlimited number of Listeners to support an unlimited number of inbound connections.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Listeners are defined by the connection protocol to retrieve the data. For example, Filesystems, FTP, HTTP, etc.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Listeners are configured through simple graphical configuration items.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Listeners operate through configurable polling cycles to pull in content, or expose various types of endpoints for content to </a:t>
            </a:r>
            <a:r>
              <a:rPr lang="en-US">
                <a:solidFill>
                  <a:srgbClr val="0070C0"/>
                </a:solidFill>
              </a:rPr>
              <a:t>be pushed into them.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1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97971"/>
            <a:ext cx="11353800" cy="676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2743" y="255240"/>
            <a:ext cx="558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Transports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6DAED4D-CC1F-51E8-6510-90E7F1F13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9024" y="814876"/>
            <a:ext cx="10159386" cy="5362087"/>
          </a:xfrm>
        </p:spPr>
      </p:pic>
    </p:spTree>
    <p:extLst>
      <p:ext uri="{BB962C8B-B14F-4D97-AF65-F5344CB8AC3E}">
        <p14:creationId xmlns:p14="http://schemas.microsoft.com/office/powerpoint/2010/main" val="212556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97971"/>
            <a:ext cx="11353800" cy="676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2743" y="255240"/>
            <a:ext cx="558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is a Transport?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2743" y="1027906"/>
            <a:ext cx="106788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A Transport is the outbound connector for a </a:t>
            </a:r>
            <a:r>
              <a:rPr lang="en-US" dirty="0" err="1">
                <a:solidFill>
                  <a:srgbClr val="0070C0"/>
                </a:solidFill>
              </a:rPr>
              <a:t>PilotFish</a:t>
            </a:r>
            <a:r>
              <a:rPr lang="en-US" dirty="0">
                <a:solidFill>
                  <a:srgbClr val="0070C0"/>
                </a:solidFill>
              </a:rPr>
              <a:t> Route.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A single Route can have an unlimited number of Transports to support an unlimited number of outbound connections.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Transports are defined by the connection protocol to retrieve the data. For example, Filesystems, FTP, HTTP, etc.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Transports are configured through simple graphical configuration items.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Generally, there is a corresponding Transport for each Listener, and vice-versa.</a:t>
            </a:r>
          </a:p>
        </p:txBody>
      </p:sp>
    </p:spTree>
    <p:extLst>
      <p:ext uri="{BB962C8B-B14F-4D97-AF65-F5344CB8AC3E}">
        <p14:creationId xmlns:p14="http://schemas.microsoft.com/office/powerpoint/2010/main" val="104285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97971"/>
            <a:ext cx="11353800" cy="676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2743" y="255240"/>
            <a:ext cx="558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Processors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DA5D46-318F-FB1A-E813-CC3AD035E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9094" y="814876"/>
            <a:ext cx="10552407" cy="5393138"/>
          </a:xfrm>
        </p:spPr>
      </p:pic>
    </p:spTree>
    <p:extLst>
      <p:ext uri="{BB962C8B-B14F-4D97-AF65-F5344CB8AC3E}">
        <p14:creationId xmlns:p14="http://schemas.microsoft.com/office/powerpoint/2010/main" val="78755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97971"/>
            <a:ext cx="11353800" cy="676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2743" y="255240"/>
            <a:ext cx="558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is a Processor?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2743" y="1027906"/>
            <a:ext cx="10678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A Processor is an intermediate component.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Processors can be added immediately following the Listener, and immediately before and after the Transport.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Processors perform small data adjustments, such as normalization, validation, encoding, </a:t>
            </a:r>
            <a:r>
              <a:rPr lang="en-US" dirty="0" err="1">
                <a:solidFill>
                  <a:srgbClr val="0070C0"/>
                </a:solidFill>
              </a:rPr>
              <a:t>RegEx</a:t>
            </a:r>
            <a:r>
              <a:rPr lang="en-US" dirty="0">
                <a:solidFill>
                  <a:srgbClr val="0070C0"/>
                </a:solidFill>
              </a:rPr>
              <a:t> replacements, encryption, etc.</a:t>
            </a:r>
          </a:p>
        </p:txBody>
      </p:sp>
    </p:spTree>
    <p:extLst>
      <p:ext uri="{BB962C8B-B14F-4D97-AF65-F5344CB8AC3E}">
        <p14:creationId xmlns:p14="http://schemas.microsoft.com/office/powerpoint/2010/main" val="1062882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529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Miller</dc:creator>
  <cp:lastModifiedBy>William Laperch</cp:lastModifiedBy>
  <cp:revision>14</cp:revision>
  <dcterms:created xsi:type="dcterms:W3CDTF">2017-03-21T13:39:35Z</dcterms:created>
  <dcterms:modified xsi:type="dcterms:W3CDTF">2023-10-19T17:01:51Z</dcterms:modified>
</cp:coreProperties>
</file>