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2"/>
    <p:restoredTop sz="94650"/>
  </p:normalViewPr>
  <p:slideViewPr>
    <p:cSldViewPr snapToGrid="0" snapToObjects="1">
      <p:cViewPr varScale="1">
        <p:scale>
          <a:sx n="107" d="100"/>
          <a:sy n="107" d="100"/>
        </p:scale>
        <p:origin x="237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Laperch" userId="22656b86-f220-4fc1-8560-05d2fddf0fac" providerId="ADAL" clId="{04202E8C-8131-41F9-8E44-779251932C7C}"/>
    <pc:docChg chg="modSld sldOrd">
      <pc:chgData name="William Laperch" userId="22656b86-f220-4fc1-8560-05d2fddf0fac" providerId="ADAL" clId="{04202E8C-8131-41F9-8E44-779251932C7C}" dt="2023-10-31T20:51:08.270" v="2" actId="27309"/>
      <pc:docMkLst>
        <pc:docMk/>
      </pc:docMkLst>
      <pc:sldChg chg="addSp modSp mod ord">
        <pc:chgData name="William Laperch" userId="22656b86-f220-4fc1-8560-05d2fddf0fac" providerId="ADAL" clId="{04202E8C-8131-41F9-8E44-779251932C7C}" dt="2023-10-31T20:51:08.270" v="2" actId="27309"/>
        <pc:sldMkLst>
          <pc:docMk/>
          <pc:sldMk cId="1317027169" sldId="258"/>
        </pc:sldMkLst>
        <pc:graphicFrameChg chg="add modGraphic">
          <ac:chgData name="William Laperch" userId="22656b86-f220-4fc1-8560-05d2fddf0fac" providerId="ADAL" clId="{04202E8C-8131-41F9-8E44-779251932C7C}" dt="2023-10-31T20:51:08.270" v="2" actId="27309"/>
          <ac:graphicFrameMkLst>
            <pc:docMk/>
            <pc:sldMk cId="1317027169" sldId="258"/>
            <ac:graphicFrameMk id="7" creationId="{8713E565-EF9B-6326-B3EC-C9C0B3B8A128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A39F-7D37-3140-B8BD-4337A016DEA0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9EFE3-CE04-214D-86D3-78DA60FC6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938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A39F-7D37-3140-B8BD-4337A016DEA0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9EFE3-CE04-214D-86D3-78DA60FC6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549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A39F-7D37-3140-B8BD-4337A016DEA0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9EFE3-CE04-214D-86D3-78DA60FC6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584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A39F-7D37-3140-B8BD-4337A016DEA0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9EFE3-CE04-214D-86D3-78DA60FC6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329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A39F-7D37-3140-B8BD-4337A016DEA0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9EFE3-CE04-214D-86D3-78DA60FC6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24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A39F-7D37-3140-B8BD-4337A016DEA0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9EFE3-CE04-214D-86D3-78DA60FC6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206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A39F-7D37-3140-B8BD-4337A016DEA0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9EFE3-CE04-214D-86D3-78DA60FC6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233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A39F-7D37-3140-B8BD-4337A016DEA0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9EFE3-CE04-214D-86D3-78DA60FC6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193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A39F-7D37-3140-B8BD-4337A016DEA0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9EFE3-CE04-214D-86D3-78DA60FC6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722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A39F-7D37-3140-B8BD-4337A016DEA0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9EFE3-CE04-214D-86D3-78DA60FC6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398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A39F-7D37-3140-B8BD-4337A016DEA0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9EFE3-CE04-214D-86D3-78DA60FC6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179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DA39F-7D37-3140-B8BD-4337A016DEA0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9EFE3-CE04-214D-86D3-78DA60FC6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248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38200" y="97971"/>
            <a:ext cx="11353800" cy="67600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62743" y="255240"/>
            <a:ext cx="5584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File Spec Editor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9069" y="1690688"/>
            <a:ext cx="7404005" cy="4351338"/>
          </a:xfrm>
        </p:spPr>
      </p:pic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8713E565-EF9B-6326-B3EC-C9C0B3B8A128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061619031"/>
                  </p:ext>
                </p:extLst>
              </p:nvPr>
            </p:nvGraphicFramePr>
            <p:xfrm>
              <a:off x="-530967" y="-354272"/>
              <a:ext cx="3048000" cy="1714500"/>
            </p:xfrm>
            <a:graphic>
              <a:graphicData uri="http://schemas.microsoft.com/office/powerpoint/2016/slidezoom">
                <pslz:sldZm>
                  <pslz:sldZmObj sldId="258" cId="1317027169">
                    <pslz:zmPr id="{E247F287-8BF7-4F53-855C-B888AA90973A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extLst>
                  <a:ext uri="{FF2B5EF4-FFF2-40B4-BE49-F238E27FC236}">
                    <a16:creationId xmlns:a16="http://schemas.microsoft.com/office/drawing/2014/main" id="{8713E565-EF9B-6326-B3EC-C9C0B3B8A12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530967" y="-354272"/>
                <a:ext cx="3048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17027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flipH="1">
            <a:off x="2840182" y="3699397"/>
            <a:ext cx="65116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Product Training Program</a:t>
            </a:r>
          </a:p>
        </p:txBody>
      </p:sp>
      <p:sp>
        <p:nvSpPr>
          <p:cNvPr id="6" name="TextBox 5"/>
          <p:cNvSpPr txBox="1"/>
          <p:nvPr/>
        </p:nvSpPr>
        <p:spPr>
          <a:xfrm flipH="1">
            <a:off x="2202873" y="5594244"/>
            <a:ext cx="78832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2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Unit 4 </a:t>
            </a:r>
            <a:r>
              <a:rPr lang="mr-IN" altLang="en-US" sz="2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–</a:t>
            </a:r>
            <a:r>
              <a:rPr lang="en-US" altLang="en-US" sz="2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File Spec Editor</a:t>
            </a:r>
            <a:endParaRPr lang="en-US" sz="28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866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38200" y="97971"/>
            <a:ext cx="11353800" cy="67600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262743" y="255240"/>
            <a:ext cx="5584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What is the File Spec Editor?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62743" y="1027906"/>
            <a:ext cx="1067888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dirty="0">
                <a:solidFill>
                  <a:srgbClr val="0070C0"/>
                </a:solidFill>
              </a:rPr>
              <a:t>The File Spec Editor is a special transformation component for handling the conversion of complex flat files into XML.</a:t>
            </a:r>
          </a:p>
          <a:p>
            <a:pPr marL="342900" indent="-342900">
              <a:buAutoNum type="arabicParenR"/>
            </a:pPr>
            <a:endParaRPr lang="en-US" dirty="0">
              <a:solidFill>
                <a:srgbClr val="0070C0"/>
              </a:solidFill>
            </a:endParaRPr>
          </a:p>
          <a:p>
            <a:pPr marL="342900" indent="-342900">
              <a:buAutoNum type="arabicParenR"/>
            </a:pPr>
            <a:r>
              <a:rPr lang="en-US" dirty="0">
                <a:solidFill>
                  <a:srgbClr val="0070C0"/>
                </a:solidFill>
              </a:rPr>
              <a:t>In 90% of cases, it will not be necessary, because </a:t>
            </a:r>
            <a:r>
              <a:rPr lang="en-US" dirty="0" err="1">
                <a:solidFill>
                  <a:srgbClr val="0070C0"/>
                </a:solidFill>
              </a:rPr>
              <a:t>PilotFish</a:t>
            </a:r>
            <a:r>
              <a:rPr lang="en-US" dirty="0">
                <a:solidFill>
                  <a:srgbClr val="0070C0"/>
                </a:solidFill>
              </a:rPr>
              <a:t> pre-bundles many automated transformation modules that handle these kind of conversions for nearly all file types. However, sometimes there are exceptionally complex files that need special handling.</a:t>
            </a:r>
          </a:p>
          <a:p>
            <a:pPr marL="342900" indent="-342900">
              <a:buAutoNum type="arabicParenR"/>
            </a:pPr>
            <a:endParaRPr lang="en-US" dirty="0">
              <a:solidFill>
                <a:srgbClr val="0070C0"/>
              </a:solidFill>
            </a:endParaRPr>
          </a:p>
          <a:p>
            <a:pPr marL="342900" indent="-342900">
              <a:buAutoNum type="arabicParenR"/>
            </a:pPr>
            <a:r>
              <a:rPr lang="en-US" dirty="0">
                <a:solidFill>
                  <a:srgbClr val="0070C0"/>
                </a:solidFill>
              </a:rPr>
              <a:t>The File Spec Editor configures a specification for a flat file. This specification handles converting data from fixed-width or delimited data into XML, and vice-versa.</a:t>
            </a:r>
          </a:p>
          <a:p>
            <a:pPr marL="342900" indent="-342900">
              <a:buAutoNum type="arabicParenR"/>
            </a:pPr>
            <a:endParaRPr lang="en-US" dirty="0">
              <a:solidFill>
                <a:srgbClr val="0070C0"/>
              </a:solidFill>
            </a:endParaRPr>
          </a:p>
          <a:p>
            <a:pPr marL="342900" indent="-342900">
              <a:buAutoNum type="arabicParenR"/>
            </a:pPr>
            <a:r>
              <a:rPr lang="en-US" dirty="0">
                <a:solidFill>
                  <a:srgbClr val="0070C0"/>
                </a:solidFill>
              </a:rPr>
              <a:t>The File Spec Editor simply handles the conversion of a flat file into an XML representation of that flat file. It does NOT handle mappings and format conversions. That is handled by the Data Mapper and XSLT.</a:t>
            </a:r>
          </a:p>
        </p:txBody>
      </p:sp>
    </p:spTree>
    <p:extLst>
      <p:ext uri="{BB962C8B-B14F-4D97-AF65-F5344CB8AC3E}">
        <p14:creationId xmlns:p14="http://schemas.microsoft.com/office/powerpoint/2010/main" val="1161679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151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Miller</dc:creator>
  <cp:lastModifiedBy>William Laperch</cp:lastModifiedBy>
  <cp:revision>2</cp:revision>
  <dcterms:created xsi:type="dcterms:W3CDTF">2017-03-21T15:01:08Z</dcterms:created>
  <dcterms:modified xsi:type="dcterms:W3CDTF">2023-10-31T20:51:11Z</dcterms:modified>
</cp:coreProperties>
</file>