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80" r:id="rId19"/>
    <p:sldId id="274" r:id="rId20"/>
    <p:sldId id="281" r:id="rId21"/>
    <p:sldId id="275" r:id="rId22"/>
    <p:sldId id="276" r:id="rId23"/>
    <p:sldId id="282"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CBF93-D3E2-4915-AB49-FFE87D3152B2}" v="4" dt="2023-11-03T22:50:22.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2"/>
    <p:restoredTop sz="94629"/>
  </p:normalViewPr>
  <p:slideViewPr>
    <p:cSldViewPr snapToGrid="0" snapToObjects="1">
      <p:cViewPr>
        <p:scale>
          <a:sx n="95" d="100"/>
          <a:sy n="95" d="100"/>
        </p:scale>
        <p:origin x="597"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aperch" userId="22656b86-f220-4fc1-8560-05d2fddf0fac" providerId="ADAL" clId="{B94CBF93-D3E2-4915-AB49-FFE87D3152B2}"/>
    <pc:docChg chg="undo custSel addSld delSld modSld sldOrd">
      <pc:chgData name="William Laperch" userId="22656b86-f220-4fc1-8560-05d2fddf0fac" providerId="ADAL" clId="{B94CBF93-D3E2-4915-AB49-FFE87D3152B2}" dt="2023-11-03T23:04:43.759" v="176" actId="1076"/>
      <pc:docMkLst>
        <pc:docMk/>
      </pc:docMkLst>
      <pc:sldChg chg="addSp delSp modSp mod ord">
        <pc:chgData name="William Laperch" userId="22656b86-f220-4fc1-8560-05d2fddf0fac" providerId="ADAL" clId="{B94CBF93-D3E2-4915-AB49-FFE87D3152B2}" dt="2023-11-02T23:32:36.669" v="17" actId="1076"/>
        <pc:sldMkLst>
          <pc:docMk/>
          <pc:sldMk cId="528388674" sldId="258"/>
        </pc:sldMkLst>
        <pc:spChg chg="add del mod">
          <ac:chgData name="William Laperch" userId="22656b86-f220-4fc1-8560-05d2fddf0fac" providerId="ADAL" clId="{B94CBF93-D3E2-4915-AB49-FFE87D3152B2}" dt="2023-11-02T23:32:30.565" v="15" actId="22"/>
          <ac:spMkLst>
            <pc:docMk/>
            <pc:sldMk cId="528388674" sldId="258"/>
            <ac:spMk id="8" creationId="{D6FEB443-5BFB-78DD-73F3-76A55E8ED902}"/>
          </ac:spMkLst>
        </pc:spChg>
        <pc:picChg chg="del mod">
          <ac:chgData name="William Laperch" userId="22656b86-f220-4fc1-8560-05d2fddf0fac" providerId="ADAL" clId="{B94CBF93-D3E2-4915-AB49-FFE87D3152B2}" dt="2023-11-02T23:32:27.973" v="14" actId="478"/>
          <ac:picMkLst>
            <pc:docMk/>
            <pc:sldMk cId="528388674" sldId="258"/>
            <ac:picMk id="7" creationId="{00000000-0000-0000-0000-000000000000}"/>
          </ac:picMkLst>
        </pc:picChg>
        <pc:picChg chg="add mod ord">
          <ac:chgData name="William Laperch" userId="22656b86-f220-4fc1-8560-05d2fddf0fac" providerId="ADAL" clId="{B94CBF93-D3E2-4915-AB49-FFE87D3152B2}" dt="2023-11-02T23:32:36.669" v="17" actId="1076"/>
          <ac:picMkLst>
            <pc:docMk/>
            <pc:sldMk cId="528388674" sldId="258"/>
            <ac:picMk id="10" creationId="{1B6269AC-B5B9-46CA-80D1-096FC51FACFE}"/>
          </ac:picMkLst>
        </pc:picChg>
      </pc:sldChg>
      <pc:sldChg chg="addSp delSp modSp mod">
        <pc:chgData name="William Laperch" userId="22656b86-f220-4fc1-8560-05d2fddf0fac" providerId="ADAL" clId="{B94CBF93-D3E2-4915-AB49-FFE87D3152B2}" dt="2023-11-02T23:29:40.031" v="11" actId="1076"/>
        <pc:sldMkLst>
          <pc:docMk/>
          <pc:sldMk cId="1467451021" sldId="260"/>
        </pc:sldMkLst>
        <pc:spChg chg="add del mod">
          <ac:chgData name="William Laperch" userId="22656b86-f220-4fc1-8560-05d2fddf0fac" providerId="ADAL" clId="{B94CBF93-D3E2-4915-AB49-FFE87D3152B2}" dt="2023-11-02T23:28:15.547" v="5" actId="22"/>
          <ac:spMkLst>
            <pc:docMk/>
            <pc:sldMk cId="1467451021" sldId="260"/>
            <ac:spMk id="9" creationId="{C654C575-6B44-50B8-C140-B9D53B9ECF9D}"/>
          </ac:spMkLst>
        </pc:spChg>
        <pc:spChg chg="add del mod">
          <ac:chgData name="William Laperch" userId="22656b86-f220-4fc1-8560-05d2fddf0fac" providerId="ADAL" clId="{B94CBF93-D3E2-4915-AB49-FFE87D3152B2}" dt="2023-11-02T23:29:36.791" v="10" actId="22"/>
          <ac:spMkLst>
            <pc:docMk/>
            <pc:sldMk cId="1467451021" sldId="260"/>
            <ac:spMk id="15" creationId="{DA8E7066-BF1D-AAFE-54B2-8E61A364397A}"/>
          </ac:spMkLst>
        </pc:spChg>
        <pc:picChg chg="del">
          <ac:chgData name="William Laperch" userId="22656b86-f220-4fc1-8560-05d2fddf0fac" providerId="ADAL" clId="{B94CBF93-D3E2-4915-AB49-FFE87D3152B2}" dt="2023-11-02T23:27:59.737" v="2" actId="478"/>
          <ac:picMkLst>
            <pc:docMk/>
            <pc:sldMk cId="1467451021" sldId="260"/>
            <ac:picMk id="8" creationId="{00000000-0000-0000-0000-000000000000}"/>
          </ac:picMkLst>
        </pc:picChg>
        <pc:picChg chg="add del">
          <ac:chgData name="William Laperch" userId="22656b86-f220-4fc1-8560-05d2fddf0fac" providerId="ADAL" clId="{B94CBF93-D3E2-4915-AB49-FFE87D3152B2}" dt="2023-11-02T23:28:04.647" v="4" actId="22"/>
          <ac:picMkLst>
            <pc:docMk/>
            <pc:sldMk cId="1467451021" sldId="260"/>
            <ac:picMk id="11" creationId="{34D96E9D-CEC0-76EE-662F-139EB1368457}"/>
          </ac:picMkLst>
        </pc:picChg>
        <pc:picChg chg="add del mod ord">
          <ac:chgData name="William Laperch" userId="22656b86-f220-4fc1-8560-05d2fddf0fac" providerId="ADAL" clId="{B94CBF93-D3E2-4915-AB49-FFE87D3152B2}" dt="2023-11-02T23:29:27.194" v="7" actId="478"/>
          <ac:picMkLst>
            <pc:docMk/>
            <pc:sldMk cId="1467451021" sldId="260"/>
            <ac:picMk id="13" creationId="{AAE518BF-CF41-A6E3-EDEB-E6F97354CAF5}"/>
          </ac:picMkLst>
        </pc:picChg>
        <pc:picChg chg="add del">
          <ac:chgData name="William Laperch" userId="22656b86-f220-4fc1-8560-05d2fddf0fac" providerId="ADAL" clId="{B94CBF93-D3E2-4915-AB49-FFE87D3152B2}" dt="2023-11-02T23:29:30.023" v="9" actId="22"/>
          <ac:picMkLst>
            <pc:docMk/>
            <pc:sldMk cId="1467451021" sldId="260"/>
            <ac:picMk id="17" creationId="{8FA6E2A9-B203-4FF0-8959-F43E661AF9D6}"/>
          </ac:picMkLst>
        </pc:picChg>
        <pc:picChg chg="add mod ord">
          <ac:chgData name="William Laperch" userId="22656b86-f220-4fc1-8560-05d2fddf0fac" providerId="ADAL" clId="{B94CBF93-D3E2-4915-AB49-FFE87D3152B2}" dt="2023-11-02T23:29:40.031" v="11" actId="1076"/>
          <ac:picMkLst>
            <pc:docMk/>
            <pc:sldMk cId="1467451021" sldId="260"/>
            <ac:picMk id="19" creationId="{0D31043C-0E53-117D-40AE-03DF2B39E593}"/>
          </ac:picMkLst>
        </pc:picChg>
      </pc:sldChg>
      <pc:sldChg chg="addSp delSp modSp mod">
        <pc:chgData name="William Laperch" userId="22656b86-f220-4fc1-8560-05d2fddf0fac" providerId="ADAL" clId="{B94CBF93-D3E2-4915-AB49-FFE87D3152B2}" dt="2023-11-02T23:34:50.340" v="21" actId="1076"/>
        <pc:sldMkLst>
          <pc:docMk/>
          <pc:sldMk cId="1594334816" sldId="262"/>
        </pc:sldMkLst>
        <pc:spChg chg="add del mod">
          <ac:chgData name="William Laperch" userId="22656b86-f220-4fc1-8560-05d2fddf0fac" providerId="ADAL" clId="{B94CBF93-D3E2-4915-AB49-FFE87D3152B2}" dt="2023-11-02T23:34:42.079" v="19" actId="22"/>
          <ac:spMkLst>
            <pc:docMk/>
            <pc:sldMk cId="1594334816" sldId="262"/>
            <ac:spMk id="7" creationId="{24EBEDF1-3D46-FC88-74C1-2EA9AEC36B25}"/>
          </ac:spMkLst>
        </pc:spChg>
        <pc:picChg chg="del">
          <ac:chgData name="William Laperch" userId="22656b86-f220-4fc1-8560-05d2fddf0fac" providerId="ADAL" clId="{B94CBF93-D3E2-4915-AB49-FFE87D3152B2}" dt="2023-11-02T23:34:40.116" v="18" actId="478"/>
          <ac:picMkLst>
            <pc:docMk/>
            <pc:sldMk cId="1594334816" sldId="262"/>
            <ac:picMk id="8" creationId="{00000000-0000-0000-0000-000000000000}"/>
          </ac:picMkLst>
        </pc:picChg>
        <pc:picChg chg="add mod ord">
          <ac:chgData name="William Laperch" userId="22656b86-f220-4fc1-8560-05d2fddf0fac" providerId="ADAL" clId="{B94CBF93-D3E2-4915-AB49-FFE87D3152B2}" dt="2023-11-02T23:34:50.340" v="21" actId="1076"/>
          <ac:picMkLst>
            <pc:docMk/>
            <pc:sldMk cId="1594334816" sldId="262"/>
            <ac:picMk id="10" creationId="{CA503783-8896-14D2-7341-C27F6B83C778}"/>
          </ac:picMkLst>
        </pc:picChg>
      </pc:sldChg>
      <pc:sldChg chg="addSp delSp modSp mod">
        <pc:chgData name="William Laperch" userId="22656b86-f220-4fc1-8560-05d2fddf0fac" providerId="ADAL" clId="{B94CBF93-D3E2-4915-AB49-FFE87D3152B2}" dt="2023-11-02T23:40:39.953" v="25" actId="1076"/>
        <pc:sldMkLst>
          <pc:docMk/>
          <pc:sldMk cId="521245812" sldId="263"/>
        </pc:sldMkLst>
        <pc:spChg chg="add del mod">
          <ac:chgData name="William Laperch" userId="22656b86-f220-4fc1-8560-05d2fddf0fac" providerId="ADAL" clId="{B94CBF93-D3E2-4915-AB49-FFE87D3152B2}" dt="2023-11-02T23:40:32.882" v="23" actId="22"/>
          <ac:spMkLst>
            <pc:docMk/>
            <pc:sldMk cId="521245812" sldId="263"/>
            <ac:spMk id="7" creationId="{18AB89BA-B60F-AD9F-672D-A06C3634C01D}"/>
          </ac:spMkLst>
        </pc:spChg>
        <pc:picChg chg="add mod ord">
          <ac:chgData name="William Laperch" userId="22656b86-f220-4fc1-8560-05d2fddf0fac" providerId="ADAL" clId="{B94CBF93-D3E2-4915-AB49-FFE87D3152B2}" dt="2023-11-02T23:40:39.953" v="25" actId="1076"/>
          <ac:picMkLst>
            <pc:docMk/>
            <pc:sldMk cId="521245812" sldId="263"/>
            <ac:picMk id="9" creationId="{75FABFB0-01F0-E200-1E37-640374056EB0}"/>
          </ac:picMkLst>
        </pc:picChg>
        <pc:picChg chg="del">
          <ac:chgData name="William Laperch" userId="22656b86-f220-4fc1-8560-05d2fddf0fac" providerId="ADAL" clId="{B94CBF93-D3E2-4915-AB49-FFE87D3152B2}" dt="2023-11-02T23:40:30.019" v="22" actId="478"/>
          <ac:picMkLst>
            <pc:docMk/>
            <pc:sldMk cId="521245812" sldId="263"/>
            <ac:picMk id="10" creationId="{00000000-0000-0000-0000-000000000000}"/>
          </ac:picMkLst>
        </pc:picChg>
      </pc:sldChg>
      <pc:sldChg chg="addSp delSp modSp mod">
        <pc:chgData name="William Laperch" userId="22656b86-f220-4fc1-8560-05d2fddf0fac" providerId="ADAL" clId="{B94CBF93-D3E2-4915-AB49-FFE87D3152B2}" dt="2023-11-02T23:47:25.490" v="33" actId="1076"/>
        <pc:sldMkLst>
          <pc:docMk/>
          <pc:sldMk cId="1246595287" sldId="265"/>
        </pc:sldMkLst>
        <pc:spChg chg="add del mod">
          <ac:chgData name="William Laperch" userId="22656b86-f220-4fc1-8560-05d2fddf0fac" providerId="ADAL" clId="{B94CBF93-D3E2-4915-AB49-FFE87D3152B2}" dt="2023-11-02T23:46:31.862" v="27" actId="22"/>
          <ac:spMkLst>
            <pc:docMk/>
            <pc:sldMk cId="1246595287" sldId="265"/>
            <ac:spMk id="7" creationId="{9DCA0C51-5981-0B0D-DB25-8E3F10B62F01}"/>
          </ac:spMkLst>
        </pc:spChg>
        <pc:picChg chg="del">
          <ac:chgData name="William Laperch" userId="22656b86-f220-4fc1-8560-05d2fddf0fac" providerId="ADAL" clId="{B94CBF93-D3E2-4915-AB49-FFE87D3152B2}" dt="2023-11-02T23:46:28.948" v="26" actId="478"/>
          <ac:picMkLst>
            <pc:docMk/>
            <pc:sldMk cId="1246595287" sldId="265"/>
            <ac:picMk id="9" creationId="{00000000-0000-0000-0000-000000000000}"/>
          </ac:picMkLst>
        </pc:picChg>
        <pc:picChg chg="add mod ord">
          <ac:chgData name="William Laperch" userId="22656b86-f220-4fc1-8560-05d2fddf0fac" providerId="ADAL" clId="{B94CBF93-D3E2-4915-AB49-FFE87D3152B2}" dt="2023-11-02T23:46:35.687" v="28" actId="1076"/>
          <ac:picMkLst>
            <pc:docMk/>
            <pc:sldMk cId="1246595287" sldId="265"/>
            <ac:picMk id="10" creationId="{C7529FAC-D6B8-F908-37B4-BE66F2F80BC5}"/>
          </ac:picMkLst>
        </pc:picChg>
        <pc:picChg chg="del mod">
          <ac:chgData name="William Laperch" userId="22656b86-f220-4fc1-8560-05d2fddf0fac" providerId="ADAL" clId="{B94CBF93-D3E2-4915-AB49-FFE87D3152B2}" dt="2023-11-02T23:47:08.212" v="30" actId="478"/>
          <ac:picMkLst>
            <pc:docMk/>
            <pc:sldMk cId="1246595287" sldId="265"/>
            <ac:picMk id="11" creationId="{00000000-0000-0000-0000-000000000000}"/>
          </ac:picMkLst>
        </pc:picChg>
        <pc:picChg chg="add mod">
          <ac:chgData name="William Laperch" userId="22656b86-f220-4fc1-8560-05d2fddf0fac" providerId="ADAL" clId="{B94CBF93-D3E2-4915-AB49-FFE87D3152B2}" dt="2023-11-02T23:47:25.490" v="33" actId="1076"/>
          <ac:picMkLst>
            <pc:docMk/>
            <pc:sldMk cId="1246595287" sldId="265"/>
            <ac:picMk id="13" creationId="{C81940DD-52F4-80DB-9858-C97E357A3F7D}"/>
          </ac:picMkLst>
        </pc:picChg>
      </pc:sldChg>
      <pc:sldChg chg="addSp delSp modSp mod">
        <pc:chgData name="William Laperch" userId="22656b86-f220-4fc1-8560-05d2fddf0fac" providerId="ADAL" clId="{B94CBF93-D3E2-4915-AB49-FFE87D3152B2}" dt="2023-11-03T22:36:45.193" v="37" actId="14100"/>
        <pc:sldMkLst>
          <pc:docMk/>
          <pc:sldMk cId="908278940" sldId="267"/>
        </pc:sldMkLst>
        <pc:spChg chg="add del mod">
          <ac:chgData name="William Laperch" userId="22656b86-f220-4fc1-8560-05d2fddf0fac" providerId="ADAL" clId="{B94CBF93-D3E2-4915-AB49-FFE87D3152B2}" dt="2023-11-03T22:36:39.795" v="35" actId="22"/>
          <ac:spMkLst>
            <pc:docMk/>
            <pc:sldMk cId="908278940" sldId="267"/>
            <ac:spMk id="9" creationId="{D1E5ADED-B441-44ED-FF8D-398A2D4EF9D3}"/>
          </ac:spMkLst>
        </pc:spChg>
        <pc:picChg chg="del">
          <ac:chgData name="William Laperch" userId="22656b86-f220-4fc1-8560-05d2fddf0fac" providerId="ADAL" clId="{B94CBF93-D3E2-4915-AB49-FFE87D3152B2}" dt="2023-11-03T22:36:37.462" v="34" actId="478"/>
          <ac:picMkLst>
            <pc:docMk/>
            <pc:sldMk cId="908278940" sldId="267"/>
            <ac:picMk id="8" creationId="{00000000-0000-0000-0000-000000000000}"/>
          </ac:picMkLst>
        </pc:picChg>
        <pc:picChg chg="add mod ord">
          <ac:chgData name="William Laperch" userId="22656b86-f220-4fc1-8560-05d2fddf0fac" providerId="ADAL" clId="{B94CBF93-D3E2-4915-AB49-FFE87D3152B2}" dt="2023-11-03T22:36:45.193" v="37" actId="14100"/>
          <ac:picMkLst>
            <pc:docMk/>
            <pc:sldMk cId="908278940" sldId="267"/>
            <ac:picMk id="11" creationId="{31CB3D9C-FD0B-3A8D-357B-16D38919642B}"/>
          </ac:picMkLst>
        </pc:picChg>
      </pc:sldChg>
      <pc:sldChg chg="addSp delSp modSp mod">
        <pc:chgData name="William Laperch" userId="22656b86-f220-4fc1-8560-05d2fddf0fac" providerId="ADAL" clId="{B94CBF93-D3E2-4915-AB49-FFE87D3152B2}" dt="2023-11-03T22:38:55.880" v="46" actId="1076"/>
        <pc:sldMkLst>
          <pc:docMk/>
          <pc:sldMk cId="539550288" sldId="268"/>
        </pc:sldMkLst>
        <pc:spChg chg="mod">
          <ac:chgData name="William Laperch" userId="22656b86-f220-4fc1-8560-05d2fddf0fac" providerId="ADAL" clId="{B94CBF93-D3E2-4915-AB49-FFE87D3152B2}" dt="2023-11-03T22:38:32.194" v="41" actId="1076"/>
          <ac:spMkLst>
            <pc:docMk/>
            <pc:sldMk cId="539550288" sldId="268"/>
            <ac:spMk id="5" creationId="{00000000-0000-0000-0000-000000000000}"/>
          </ac:spMkLst>
        </pc:spChg>
        <pc:picChg chg="add del">
          <ac:chgData name="William Laperch" userId="22656b86-f220-4fc1-8560-05d2fddf0fac" providerId="ADAL" clId="{B94CBF93-D3E2-4915-AB49-FFE87D3152B2}" dt="2023-11-03T22:38:30.805" v="40" actId="22"/>
          <ac:picMkLst>
            <pc:docMk/>
            <pc:sldMk cId="539550288" sldId="268"/>
            <ac:picMk id="7" creationId="{14CD6F6C-6A2E-7FCD-3FBA-A015F5972446}"/>
          </ac:picMkLst>
        </pc:picChg>
        <pc:picChg chg="del">
          <ac:chgData name="William Laperch" userId="22656b86-f220-4fc1-8560-05d2fddf0fac" providerId="ADAL" clId="{B94CBF93-D3E2-4915-AB49-FFE87D3152B2}" dt="2023-11-03T22:38:25.853" v="38" actId="478"/>
          <ac:picMkLst>
            <pc:docMk/>
            <pc:sldMk cId="539550288" sldId="268"/>
            <ac:picMk id="8" creationId="{00000000-0000-0000-0000-000000000000}"/>
          </ac:picMkLst>
        </pc:picChg>
        <pc:picChg chg="add mod">
          <ac:chgData name="William Laperch" userId="22656b86-f220-4fc1-8560-05d2fddf0fac" providerId="ADAL" clId="{B94CBF93-D3E2-4915-AB49-FFE87D3152B2}" dt="2023-11-03T22:38:55.880" v="46" actId="1076"/>
          <ac:picMkLst>
            <pc:docMk/>
            <pc:sldMk cId="539550288" sldId="268"/>
            <ac:picMk id="10" creationId="{5AF71C83-D58E-ED79-481A-1B1F7AC26376}"/>
          </ac:picMkLst>
        </pc:picChg>
      </pc:sldChg>
      <pc:sldChg chg="addSp delSp modSp mod">
        <pc:chgData name="William Laperch" userId="22656b86-f220-4fc1-8560-05d2fddf0fac" providerId="ADAL" clId="{B94CBF93-D3E2-4915-AB49-FFE87D3152B2}" dt="2023-11-03T22:43:19.830" v="50" actId="1076"/>
        <pc:sldMkLst>
          <pc:docMk/>
          <pc:sldMk cId="404185289" sldId="270"/>
        </pc:sldMkLst>
        <pc:picChg chg="del">
          <ac:chgData name="William Laperch" userId="22656b86-f220-4fc1-8560-05d2fddf0fac" providerId="ADAL" clId="{B94CBF93-D3E2-4915-AB49-FFE87D3152B2}" dt="2023-11-03T22:43:09.224" v="47" actId="478"/>
          <ac:picMkLst>
            <pc:docMk/>
            <pc:sldMk cId="404185289" sldId="270"/>
            <ac:picMk id="3" creationId="{00000000-0000-0000-0000-000000000000}"/>
          </ac:picMkLst>
        </pc:picChg>
        <pc:picChg chg="add mod">
          <ac:chgData name="William Laperch" userId="22656b86-f220-4fc1-8560-05d2fddf0fac" providerId="ADAL" clId="{B94CBF93-D3E2-4915-AB49-FFE87D3152B2}" dt="2023-11-03T22:43:19.830" v="50" actId="1076"/>
          <ac:picMkLst>
            <pc:docMk/>
            <pc:sldMk cId="404185289" sldId="270"/>
            <ac:picMk id="8" creationId="{C8EABA27-38E5-6113-47ED-9D94A105AA63}"/>
          </ac:picMkLst>
        </pc:picChg>
      </pc:sldChg>
      <pc:sldChg chg="addSp delSp modSp mod">
        <pc:chgData name="William Laperch" userId="22656b86-f220-4fc1-8560-05d2fddf0fac" providerId="ADAL" clId="{B94CBF93-D3E2-4915-AB49-FFE87D3152B2}" dt="2023-11-03T22:46:02.624" v="67" actId="1076"/>
        <pc:sldMkLst>
          <pc:docMk/>
          <pc:sldMk cId="1812319553" sldId="272"/>
        </pc:sldMkLst>
        <pc:spChg chg="add del mod">
          <ac:chgData name="William Laperch" userId="22656b86-f220-4fc1-8560-05d2fddf0fac" providerId="ADAL" clId="{B94CBF93-D3E2-4915-AB49-FFE87D3152B2}" dt="2023-11-03T22:45:50.077" v="62"/>
          <ac:spMkLst>
            <pc:docMk/>
            <pc:sldMk cId="1812319553" sldId="272"/>
            <ac:spMk id="8" creationId="{86F661D8-B365-5ECA-A09C-867C13F5DDDF}"/>
          </ac:spMkLst>
        </pc:spChg>
        <pc:picChg chg="del">
          <ac:chgData name="William Laperch" userId="22656b86-f220-4fc1-8560-05d2fddf0fac" providerId="ADAL" clId="{B94CBF93-D3E2-4915-AB49-FFE87D3152B2}" dt="2023-11-03T22:45:00.141" v="51" actId="478"/>
          <ac:picMkLst>
            <pc:docMk/>
            <pc:sldMk cId="1812319553" sldId="272"/>
            <ac:picMk id="7" creationId="{00000000-0000-0000-0000-000000000000}"/>
          </ac:picMkLst>
        </pc:picChg>
        <pc:picChg chg="add del mod">
          <ac:chgData name="William Laperch" userId="22656b86-f220-4fc1-8560-05d2fddf0fac" providerId="ADAL" clId="{B94CBF93-D3E2-4915-AB49-FFE87D3152B2}" dt="2023-11-03T22:45:46.132" v="61" actId="21"/>
          <ac:picMkLst>
            <pc:docMk/>
            <pc:sldMk cId="1812319553" sldId="272"/>
            <ac:picMk id="10" creationId="{5DEA5AEC-FF86-A83D-76DA-7A57FFC87444}"/>
          </ac:picMkLst>
        </pc:picChg>
        <pc:picChg chg="add mod">
          <ac:chgData name="William Laperch" userId="22656b86-f220-4fc1-8560-05d2fddf0fac" providerId="ADAL" clId="{B94CBF93-D3E2-4915-AB49-FFE87D3152B2}" dt="2023-11-03T22:46:02.624" v="67" actId="1076"/>
          <ac:picMkLst>
            <pc:docMk/>
            <pc:sldMk cId="1812319553" sldId="272"/>
            <ac:picMk id="11" creationId="{7DEED0DD-AA07-EFBB-DF1E-90B171A50F46}"/>
          </ac:picMkLst>
        </pc:picChg>
      </pc:sldChg>
      <pc:sldChg chg="modSp mod">
        <pc:chgData name="William Laperch" userId="22656b86-f220-4fc1-8560-05d2fddf0fac" providerId="ADAL" clId="{B94CBF93-D3E2-4915-AB49-FFE87D3152B2}" dt="2023-11-03T22:48:30.118" v="99" actId="113"/>
        <pc:sldMkLst>
          <pc:docMk/>
          <pc:sldMk cId="1211210101" sldId="273"/>
        </pc:sldMkLst>
        <pc:spChg chg="mod">
          <ac:chgData name="William Laperch" userId="22656b86-f220-4fc1-8560-05d2fddf0fac" providerId="ADAL" clId="{B94CBF93-D3E2-4915-AB49-FFE87D3152B2}" dt="2023-11-03T22:48:30.118" v="99" actId="113"/>
          <ac:spMkLst>
            <pc:docMk/>
            <pc:sldMk cId="1211210101" sldId="273"/>
            <ac:spMk id="6" creationId="{00000000-0000-0000-0000-000000000000}"/>
          </ac:spMkLst>
        </pc:spChg>
      </pc:sldChg>
      <pc:sldChg chg="addSp delSp modSp mod">
        <pc:chgData name="William Laperch" userId="22656b86-f220-4fc1-8560-05d2fddf0fac" providerId="ADAL" clId="{B94CBF93-D3E2-4915-AB49-FFE87D3152B2}" dt="2023-11-03T22:50:44.246" v="121" actId="478"/>
        <pc:sldMkLst>
          <pc:docMk/>
          <pc:sldMk cId="1153639479" sldId="274"/>
        </pc:sldMkLst>
        <pc:spChg chg="add del mod">
          <ac:chgData name="William Laperch" userId="22656b86-f220-4fc1-8560-05d2fddf0fac" providerId="ADAL" clId="{B94CBF93-D3E2-4915-AB49-FFE87D3152B2}" dt="2023-11-03T22:50:44.246" v="121" actId="478"/>
          <ac:spMkLst>
            <pc:docMk/>
            <pc:sldMk cId="1153639479" sldId="274"/>
            <ac:spMk id="9" creationId="{1F595A26-5895-2715-F53B-31393780D804}"/>
          </ac:spMkLst>
        </pc:spChg>
        <pc:picChg chg="del">
          <ac:chgData name="William Laperch" userId="22656b86-f220-4fc1-8560-05d2fddf0fac" providerId="ADAL" clId="{B94CBF93-D3E2-4915-AB49-FFE87D3152B2}" dt="2023-11-03T22:47:18.875" v="68" actId="478"/>
          <ac:picMkLst>
            <pc:docMk/>
            <pc:sldMk cId="1153639479" sldId="274"/>
            <ac:picMk id="8" creationId="{00000000-0000-0000-0000-000000000000}"/>
          </ac:picMkLst>
        </pc:picChg>
      </pc:sldChg>
      <pc:sldChg chg="addSp delSp modSp mod">
        <pc:chgData name="William Laperch" userId="22656b86-f220-4fc1-8560-05d2fddf0fac" providerId="ADAL" clId="{B94CBF93-D3E2-4915-AB49-FFE87D3152B2}" dt="2023-11-03T22:51:21.158" v="123" actId="478"/>
        <pc:sldMkLst>
          <pc:docMk/>
          <pc:sldMk cId="215809817" sldId="275"/>
        </pc:sldMkLst>
        <pc:spChg chg="add del mod">
          <ac:chgData name="William Laperch" userId="22656b86-f220-4fc1-8560-05d2fddf0fac" providerId="ADAL" clId="{B94CBF93-D3E2-4915-AB49-FFE87D3152B2}" dt="2023-11-03T22:51:21.158" v="123" actId="478"/>
          <ac:spMkLst>
            <pc:docMk/>
            <pc:sldMk cId="215809817" sldId="275"/>
            <ac:spMk id="9" creationId="{2153991B-C7E2-AF53-E4D6-6448B954C493}"/>
          </ac:spMkLst>
        </pc:spChg>
        <pc:picChg chg="del">
          <ac:chgData name="William Laperch" userId="22656b86-f220-4fc1-8560-05d2fddf0fac" providerId="ADAL" clId="{B94CBF93-D3E2-4915-AB49-FFE87D3152B2}" dt="2023-11-03T22:51:16.136" v="122" actId="478"/>
          <ac:picMkLst>
            <pc:docMk/>
            <pc:sldMk cId="215809817" sldId="275"/>
            <ac:picMk id="8" creationId="{00000000-0000-0000-0000-000000000000}"/>
          </ac:picMkLst>
        </pc:picChg>
      </pc:sldChg>
      <pc:sldChg chg="addSp delSp modSp mod">
        <pc:chgData name="William Laperch" userId="22656b86-f220-4fc1-8560-05d2fddf0fac" providerId="ADAL" clId="{B94CBF93-D3E2-4915-AB49-FFE87D3152B2}" dt="2023-11-03T23:04:43.759" v="176" actId="1076"/>
        <pc:sldMkLst>
          <pc:docMk/>
          <pc:sldMk cId="1804734592" sldId="276"/>
        </pc:sldMkLst>
        <pc:spChg chg="del mod">
          <ac:chgData name="William Laperch" userId="22656b86-f220-4fc1-8560-05d2fddf0fac" providerId="ADAL" clId="{B94CBF93-D3E2-4915-AB49-FFE87D3152B2}" dt="2023-11-03T23:03:22.565" v="173" actId="478"/>
          <ac:spMkLst>
            <pc:docMk/>
            <pc:sldMk cId="1804734592" sldId="276"/>
            <ac:spMk id="7" creationId="{00000000-0000-0000-0000-000000000000}"/>
          </ac:spMkLst>
        </pc:spChg>
        <pc:picChg chg="add mod">
          <ac:chgData name="William Laperch" userId="22656b86-f220-4fc1-8560-05d2fddf0fac" providerId="ADAL" clId="{B94CBF93-D3E2-4915-AB49-FFE87D3152B2}" dt="2023-11-03T23:04:43.759" v="176" actId="1076"/>
          <ac:picMkLst>
            <pc:docMk/>
            <pc:sldMk cId="1804734592" sldId="276"/>
            <ac:picMk id="9" creationId="{5F29443B-A34F-E041-B74E-11CC0FA7E4A5}"/>
          </ac:picMkLst>
        </pc:picChg>
      </pc:sldChg>
      <pc:sldChg chg="addSp delSp modSp mod">
        <pc:chgData name="William Laperch" userId="22656b86-f220-4fc1-8560-05d2fddf0fac" providerId="ADAL" clId="{B94CBF93-D3E2-4915-AB49-FFE87D3152B2}" dt="2023-11-03T22:58:20.209" v="159" actId="1076"/>
        <pc:sldMkLst>
          <pc:docMk/>
          <pc:sldMk cId="1092165494" sldId="277"/>
        </pc:sldMkLst>
        <pc:spChg chg="add del mod">
          <ac:chgData name="William Laperch" userId="22656b86-f220-4fc1-8560-05d2fddf0fac" providerId="ADAL" clId="{B94CBF93-D3E2-4915-AB49-FFE87D3152B2}" dt="2023-11-03T22:54:39.083" v="140" actId="478"/>
          <ac:spMkLst>
            <pc:docMk/>
            <pc:sldMk cId="1092165494" sldId="277"/>
            <ac:spMk id="9" creationId="{FD141AC5-1B96-BA70-921D-ECD6590E75F7}"/>
          </ac:spMkLst>
        </pc:spChg>
        <pc:picChg chg="del">
          <ac:chgData name="William Laperch" userId="22656b86-f220-4fc1-8560-05d2fddf0fac" providerId="ADAL" clId="{B94CBF93-D3E2-4915-AB49-FFE87D3152B2}" dt="2023-11-03T22:54:18.197" v="134" actId="478"/>
          <ac:picMkLst>
            <pc:docMk/>
            <pc:sldMk cId="1092165494" sldId="277"/>
            <ac:picMk id="8" creationId="{00000000-0000-0000-0000-000000000000}"/>
          </ac:picMkLst>
        </pc:picChg>
        <pc:picChg chg="add del mod">
          <ac:chgData name="William Laperch" userId="22656b86-f220-4fc1-8560-05d2fddf0fac" providerId="ADAL" clId="{B94CBF93-D3E2-4915-AB49-FFE87D3152B2}" dt="2023-11-03T22:55:41.546" v="143" actId="478"/>
          <ac:picMkLst>
            <pc:docMk/>
            <pc:sldMk cId="1092165494" sldId="277"/>
            <ac:picMk id="11" creationId="{2E69A56F-D291-EC5A-6E1B-F30B4E8F5671}"/>
          </ac:picMkLst>
        </pc:picChg>
        <pc:picChg chg="add del">
          <ac:chgData name="William Laperch" userId="22656b86-f220-4fc1-8560-05d2fddf0fac" providerId="ADAL" clId="{B94CBF93-D3E2-4915-AB49-FFE87D3152B2}" dt="2023-11-03T22:55:39.239" v="142" actId="22"/>
          <ac:picMkLst>
            <pc:docMk/>
            <pc:sldMk cId="1092165494" sldId="277"/>
            <ac:picMk id="13" creationId="{45BE7F0B-E971-B54C-2421-FE428D0A6DCA}"/>
          </ac:picMkLst>
        </pc:picChg>
        <pc:picChg chg="add del mod">
          <ac:chgData name="William Laperch" userId="22656b86-f220-4fc1-8560-05d2fddf0fac" providerId="ADAL" clId="{B94CBF93-D3E2-4915-AB49-FFE87D3152B2}" dt="2023-11-03T22:58:09.161" v="155" actId="478"/>
          <ac:picMkLst>
            <pc:docMk/>
            <pc:sldMk cId="1092165494" sldId="277"/>
            <ac:picMk id="15" creationId="{E5452440-6563-0941-460A-78BF684D6462}"/>
          </ac:picMkLst>
        </pc:picChg>
        <pc:picChg chg="add mod">
          <ac:chgData name="William Laperch" userId="22656b86-f220-4fc1-8560-05d2fddf0fac" providerId="ADAL" clId="{B94CBF93-D3E2-4915-AB49-FFE87D3152B2}" dt="2023-11-03T22:58:20.209" v="159" actId="1076"/>
          <ac:picMkLst>
            <pc:docMk/>
            <pc:sldMk cId="1092165494" sldId="277"/>
            <ac:picMk id="17" creationId="{D3B9C8F0-0211-EDD7-AED4-452DF68432F7}"/>
          </ac:picMkLst>
        </pc:picChg>
      </pc:sldChg>
      <pc:sldChg chg="addSp delSp modSp mod">
        <pc:chgData name="William Laperch" userId="22656b86-f220-4fc1-8560-05d2fddf0fac" providerId="ADAL" clId="{B94CBF93-D3E2-4915-AB49-FFE87D3152B2}" dt="2023-11-03T23:01:25.592" v="167" actId="1076"/>
        <pc:sldMkLst>
          <pc:docMk/>
          <pc:sldMk cId="729082725" sldId="278"/>
        </pc:sldMkLst>
        <pc:spChg chg="add del mod">
          <ac:chgData name="William Laperch" userId="22656b86-f220-4fc1-8560-05d2fddf0fac" providerId="ADAL" clId="{B94CBF93-D3E2-4915-AB49-FFE87D3152B2}" dt="2023-11-03T22:58:04.214" v="153" actId="478"/>
          <ac:spMkLst>
            <pc:docMk/>
            <pc:sldMk cId="729082725" sldId="278"/>
            <ac:spMk id="9" creationId="{23611BEC-3752-C2DD-160A-AD37B88107A1}"/>
          </ac:spMkLst>
        </pc:spChg>
        <pc:spChg chg="add del mod">
          <ac:chgData name="William Laperch" userId="22656b86-f220-4fc1-8560-05d2fddf0fac" providerId="ADAL" clId="{B94CBF93-D3E2-4915-AB49-FFE87D3152B2}" dt="2023-11-03T23:01:17.210" v="164" actId="478"/>
          <ac:spMkLst>
            <pc:docMk/>
            <pc:sldMk cId="729082725" sldId="278"/>
            <ac:spMk id="11" creationId="{9C300923-C948-6774-30E2-1907AA3E01D2}"/>
          </ac:spMkLst>
        </pc:spChg>
        <pc:picChg chg="add del">
          <ac:chgData name="William Laperch" userId="22656b86-f220-4fc1-8560-05d2fddf0fac" providerId="ADAL" clId="{B94CBF93-D3E2-4915-AB49-FFE87D3152B2}" dt="2023-11-03T23:01:04.706" v="160" actId="478"/>
          <ac:picMkLst>
            <pc:docMk/>
            <pc:sldMk cId="729082725" sldId="278"/>
            <ac:picMk id="8" creationId="{00000000-0000-0000-0000-000000000000}"/>
          </ac:picMkLst>
        </pc:picChg>
        <pc:picChg chg="add mod">
          <ac:chgData name="William Laperch" userId="22656b86-f220-4fc1-8560-05d2fddf0fac" providerId="ADAL" clId="{B94CBF93-D3E2-4915-AB49-FFE87D3152B2}" dt="2023-11-03T23:01:25.592" v="167" actId="1076"/>
          <ac:picMkLst>
            <pc:docMk/>
            <pc:sldMk cId="729082725" sldId="278"/>
            <ac:picMk id="13" creationId="{1EA9C8F5-3674-B6A4-9F41-84E2531BFEB8}"/>
          </ac:picMkLst>
        </pc:picChg>
      </pc:sldChg>
      <pc:sldChg chg="addSp delSp modSp new del mod">
        <pc:chgData name="William Laperch" userId="22656b86-f220-4fc1-8560-05d2fddf0fac" providerId="ADAL" clId="{B94CBF93-D3E2-4915-AB49-FFE87D3152B2}" dt="2023-11-03T22:50:34.702" v="119" actId="2696"/>
        <pc:sldMkLst>
          <pc:docMk/>
          <pc:sldMk cId="3429013695" sldId="279"/>
        </pc:sldMkLst>
        <pc:spChg chg="del mod">
          <ac:chgData name="William Laperch" userId="22656b86-f220-4fc1-8560-05d2fddf0fac" providerId="ADAL" clId="{B94CBF93-D3E2-4915-AB49-FFE87D3152B2}" dt="2023-11-03T22:48:06.318" v="86" actId="478"/>
          <ac:spMkLst>
            <pc:docMk/>
            <pc:sldMk cId="3429013695" sldId="279"/>
            <ac:spMk id="2" creationId="{E4D06ACB-1A57-6CF4-C64B-F5348D5F587C}"/>
          </ac:spMkLst>
        </pc:spChg>
        <pc:spChg chg="del">
          <ac:chgData name="William Laperch" userId="22656b86-f220-4fc1-8560-05d2fddf0fac" providerId="ADAL" clId="{B94CBF93-D3E2-4915-AB49-FFE87D3152B2}" dt="2023-11-03T22:47:43.094" v="80" actId="22"/>
          <ac:spMkLst>
            <pc:docMk/>
            <pc:sldMk cId="3429013695" sldId="279"/>
            <ac:spMk id="3" creationId="{6A9537FA-9D3B-CF9B-6968-02AF187681F2}"/>
          </ac:spMkLst>
        </pc:spChg>
        <pc:spChg chg="add del mod">
          <ac:chgData name="William Laperch" userId="22656b86-f220-4fc1-8560-05d2fddf0fac" providerId="ADAL" clId="{B94CBF93-D3E2-4915-AB49-FFE87D3152B2}" dt="2023-11-03T22:48:10.980" v="87"/>
          <ac:spMkLst>
            <pc:docMk/>
            <pc:sldMk cId="3429013695" sldId="279"/>
            <ac:spMk id="7" creationId="{AB2E28BD-0AAE-6602-4C46-5B9001C5ED0E}"/>
          </ac:spMkLst>
        </pc:spChg>
        <pc:spChg chg="add mod">
          <ac:chgData name="William Laperch" userId="22656b86-f220-4fc1-8560-05d2fddf0fac" providerId="ADAL" clId="{B94CBF93-D3E2-4915-AB49-FFE87D3152B2}" dt="2023-11-03T22:49:07.869" v="100" actId="2711"/>
          <ac:spMkLst>
            <pc:docMk/>
            <pc:sldMk cId="3429013695" sldId="279"/>
            <ac:spMk id="8" creationId="{58C2E1B1-4038-945F-2D0D-113D73FD5438}"/>
          </ac:spMkLst>
        </pc:spChg>
        <pc:spChg chg="add mod">
          <ac:chgData name="William Laperch" userId="22656b86-f220-4fc1-8560-05d2fddf0fac" providerId="ADAL" clId="{B94CBF93-D3E2-4915-AB49-FFE87D3152B2}" dt="2023-11-03T22:50:13.322" v="104" actId="21"/>
          <ac:spMkLst>
            <pc:docMk/>
            <pc:sldMk cId="3429013695" sldId="279"/>
            <ac:spMk id="11" creationId="{11C27DFE-0FEF-3FEF-E0D4-AEDA6F22CFA3}"/>
          </ac:spMkLst>
        </pc:spChg>
        <pc:picChg chg="add del mod ord">
          <ac:chgData name="William Laperch" userId="22656b86-f220-4fc1-8560-05d2fddf0fac" providerId="ADAL" clId="{B94CBF93-D3E2-4915-AB49-FFE87D3152B2}" dt="2023-11-03T22:50:13.322" v="104" actId="21"/>
          <ac:picMkLst>
            <pc:docMk/>
            <pc:sldMk cId="3429013695" sldId="279"/>
            <ac:picMk id="5" creationId="{C404CE3A-69D6-20F5-090B-D47B83FFBE0D}"/>
          </ac:picMkLst>
        </pc:picChg>
        <pc:picChg chg="add del mod">
          <ac:chgData name="William Laperch" userId="22656b86-f220-4fc1-8560-05d2fddf0fac" providerId="ADAL" clId="{B94CBF93-D3E2-4915-AB49-FFE87D3152B2}" dt="2023-11-03T22:49:51.134" v="102" actId="478"/>
          <ac:picMkLst>
            <pc:docMk/>
            <pc:sldMk cId="3429013695" sldId="279"/>
            <ac:picMk id="9" creationId="{C6CD3250-E9DD-5196-CF40-30053DF02C95}"/>
          </ac:picMkLst>
        </pc:picChg>
      </pc:sldChg>
      <pc:sldChg chg="addSp delSp modSp add mod">
        <pc:chgData name="William Laperch" userId="22656b86-f220-4fc1-8560-05d2fddf0fac" providerId="ADAL" clId="{B94CBF93-D3E2-4915-AB49-FFE87D3152B2}" dt="2023-11-03T22:50:30.678" v="118"/>
        <pc:sldMkLst>
          <pc:docMk/>
          <pc:sldMk cId="788924014" sldId="280"/>
        </pc:sldMkLst>
        <pc:spChg chg="mod">
          <ac:chgData name="William Laperch" userId="22656b86-f220-4fc1-8560-05d2fddf0fac" providerId="ADAL" clId="{B94CBF93-D3E2-4915-AB49-FFE87D3152B2}" dt="2023-11-03T22:50:29.197" v="116" actId="20577"/>
          <ac:spMkLst>
            <pc:docMk/>
            <pc:sldMk cId="788924014" sldId="280"/>
            <ac:spMk id="6" creationId="{00000000-0000-0000-0000-000000000000}"/>
          </ac:spMkLst>
        </pc:spChg>
        <pc:spChg chg="del mod">
          <ac:chgData name="William Laperch" userId="22656b86-f220-4fc1-8560-05d2fddf0fac" providerId="ADAL" clId="{B94CBF93-D3E2-4915-AB49-FFE87D3152B2}" dt="2023-11-03T22:50:30.678" v="118"/>
          <ac:spMkLst>
            <pc:docMk/>
            <pc:sldMk cId="788924014" sldId="280"/>
            <ac:spMk id="7" creationId="{00000000-0000-0000-0000-000000000000}"/>
          </ac:spMkLst>
        </pc:spChg>
        <pc:picChg chg="add mod">
          <ac:chgData name="William Laperch" userId="22656b86-f220-4fc1-8560-05d2fddf0fac" providerId="ADAL" clId="{B94CBF93-D3E2-4915-AB49-FFE87D3152B2}" dt="2023-11-03T22:50:22.153" v="106"/>
          <ac:picMkLst>
            <pc:docMk/>
            <pc:sldMk cId="788924014" sldId="280"/>
            <ac:picMk id="8" creationId="{77EE08CD-8436-B58A-0249-4116DEAEE581}"/>
          </ac:picMkLst>
        </pc:picChg>
      </pc:sldChg>
      <pc:sldChg chg="addSp delSp modSp add mod ord">
        <pc:chgData name="William Laperch" userId="22656b86-f220-4fc1-8560-05d2fddf0fac" providerId="ADAL" clId="{B94CBF93-D3E2-4915-AB49-FFE87D3152B2}" dt="2023-11-03T22:52:39.168" v="133"/>
        <pc:sldMkLst>
          <pc:docMk/>
          <pc:sldMk cId="2578464763" sldId="281"/>
        </pc:sldMkLst>
        <pc:spChg chg="del mod">
          <ac:chgData name="William Laperch" userId="22656b86-f220-4fc1-8560-05d2fddf0fac" providerId="ADAL" clId="{B94CBF93-D3E2-4915-AB49-FFE87D3152B2}" dt="2023-11-03T22:52:38.154" v="131"/>
          <ac:spMkLst>
            <pc:docMk/>
            <pc:sldMk cId="2578464763" sldId="281"/>
            <ac:spMk id="7" creationId="{00000000-0000-0000-0000-000000000000}"/>
          </ac:spMkLst>
        </pc:spChg>
        <pc:picChg chg="add mod">
          <ac:chgData name="William Laperch" userId="22656b86-f220-4fc1-8560-05d2fddf0fac" providerId="ADAL" clId="{B94CBF93-D3E2-4915-AB49-FFE87D3152B2}" dt="2023-11-03T22:52:34.450" v="129" actId="1076"/>
          <ac:picMkLst>
            <pc:docMk/>
            <pc:sldMk cId="2578464763" sldId="281"/>
            <ac:picMk id="8" creationId="{250E58B1-B5F0-4F5F-06FD-D4149CD4C085}"/>
          </ac:picMkLst>
        </pc:picChg>
      </pc:sldChg>
      <pc:sldChg chg="add">
        <pc:chgData name="William Laperch" userId="22656b86-f220-4fc1-8560-05d2fddf0fac" providerId="ADAL" clId="{B94CBF93-D3E2-4915-AB49-FFE87D3152B2}" dt="2023-11-03T23:03:08.577" v="170" actId="2890"/>
        <pc:sldMkLst>
          <pc:docMk/>
          <pc:sldMk cId="1145702068" sldId="282"/>
        </pc:sldMkLst>
      </pc:sldChg>
      <pc:sldChg chg="add del">
        <pc:chgData name="William Laperch" userId="22656b86-f220-4fc1-8560-05d2fddf0fac" providerId="ADAL" clId="{B94CBF93-D3E2-4915-AB49-FFE87D3152B2}" dt="2023-11-03T23:02:54.153" v="169" actId="2890"/>
        <pc:sldMkLst>
          <pc:docMk/>
          <pc:sldMk cId="242449479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92E51-6824-1C4A-9CCA-7A088FEC58C7}"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9D4CF-92E2-3B40-8288-F18C9C4155DA}" type="slidenum">
              <a:rPr lang="en-US" smtClean="0"/>
              <a:t>‹#›</a:t>
            </a:fld>
            <a:endParaRPr lang="en-US"/>
          </a:p>
        </p:txBody>
      </p:sp>
    </p:spTree>
    <p:extLst>
      <p:ext uri="{BB962C8B-B14F-4D97-AF65-F5344CB8AC3E}">
        <p14:creationId xmlns:p14="http://schemas.microsoft.com/office/powerpoint/2010/main" val="75663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27BC85-2541-9542-8359-5EBE6704316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210401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7BC85-2541-9542-8359-5EBE6704316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816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7BC85-2541-9542-8359-5EBE6704316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8079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7BC85-2541-9542-8359-5EBE6704316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170023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27BC85-2541-9542-8359-5EBE6704316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149628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27BC85-2541-9542-8359-5EBE6704316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110403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27BC85-2541-9542-8359-5EBE6704316C}"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127593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27BC85-2541-9542-8359-5EBE6704316C}"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207558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7BC85-2541-9542-8359-5EBE6704316C}"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59575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27BC85-2541-9542-8359-5EBE6704316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133143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27BC85-2541-9542-8359-5EBE6704316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8A9EE-8B05-2D46-B843-A8960B3AAFD9}" type="slidenum">
              <a:rPr lang="en-US" smtClean="0"/>
              <a:t>‹#›</a:t>
            </a:fld>
            <a:endParaRPr lang="en-US"/>
          </a:p>
        </p:txBody>
      </p:sp>
    </p:spTree>
    <p:extLst>
      <p:ext uri="{BB962C8B-B14F-4D97-AF65-F5344CB8AC3E}">
        <p14:creationId xmlns:p14="http://schemas.microsoft.com/office/powerpoint/2010/main" val="72256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7BC85-2541-9542-8359-5EBE6704316C}"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8A9EE-8B05-2D46-B843-A8960B3AAFD9}" type="slidenum">
              <a:rPr lang="en-US" smtClean="0"/>
              <a:t>‹#›</a:t>
            </a:fld>
            <a:endParaRPr lang="en-US"/>
          </a:p>
        </p:txBody>
      </p:sp>
    </p:spTree>
    <p:extLst>
      <p:ext uri="{BB962C8B-B14F-4D97-AF65-F5344CB8AC3E}">
        <p14:creationId xmlns:p14="http://schemas.microsoft.com/office/powerpoint/2010/main" val="1873663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flipH="1">
            <a:off x="2840182" y="3699397"/>
            <a:ext cx="6511636" cy="738664"/>
          </a:xfrm>
          <a:prstGeom prst="rect">
            <a:avLst/>
          </a:prstGeom>
          <a:noFill/>
        </p:spPr>
        <p:txBody>
          <a:bodyPr wrap="square" rtlCol="0">
            <a:spAutoFit/>
          </a:bodyPr>
          <a:lstStyle/>
          <a:p>
            <a:pPr algn="ctr"/>
            <a:r>
              <a:rPr lang="en-US" sz="4200" dirty="0">
                <a:solidFill>
                  <a:schemeClr val="bg1"/>
                </a:solidFill>
                <a:latin typeface="Arial" charset="0"/>
                <a:ea typeface="Arial" charset="0"/>
                <a:cs typeface="Arial" charset="0"/>
              </a:rPr>
              <a:t>Product Training Program</a:t>
            </a:r>
          </a:p>
        </p:txBody>
      </p:sp>
      <p:sp>
        <p:nvSpPr>
          <p:cNvPr id="6" name="TextBox 5"/>
          <p:cNvSpPr txBox="1"/>
          <p:nvPr/>
        </p:nvSpPr>
        <p:spPr>
          <a:xfrm flipH="1">
            <a:off x="2202873" y="5594244"/>
            <a:ext cx="7883236" cy="523220"/>
          </a:xfrm>
          <a:prstGeom prst="rect">
            <a:avLst/>
          </a:prstGeom>
          <a:noFill/>
        </p:spPr>
        <p:txBody>
          <a:bodyPr wrap="square" rtlCol="0">
            <a:spAutoFit/>
          </a:bodyPr>
          <a:lstStyle/>
          <a:p>
            <a:pPr algn="ctr"/>
            <a:r>
              <a:rPr lang="en-US" sz="2800" dirty="0">
                <a:solidFill>
                  <a:schemeClr val="bg1"/>
                </a:solidFill>
                <a:latin typeface="Arial" charset="0"/>
                <a:ea typeface="Arial" charset="0"/>
                <a:cs typeface="Arial" charset="0"/>
              </a:rPr>
              <a:t>Unit 5 </a:t>
            </a:r>
            <a:r>
              <a:rPr lang="mr-IN" sz="2800" dirty="0">
                <a:solidFill>
                  <a:schemeClr val="bg1"/>
                </a:solidFill>
                <a:latin typeface="Arial" charset="0"/>
                <a:ea typeface="Arial" charset="0"/>
                <a:cs typeface="Arial" charset="0"/>
              </a:rPr>
              <a:t>–</a:t>
            </a:r>
            <a:r>
              <a:rPr lang="en-US" sz="2800" dirty="0">
                <a:solidFill>
                  <a:schemeClr val="bg1"/>
                </a:solidFill>
                <a:latin typeface="Arial" charset="0"/>
                <a:ea typeface="Arial" charset="0"/>
                <a:cs typeface="Arial" charset="0"/>
              </a:rPr>
              <a:t> Data Mapper</a:t>
            </a:r>
          </a:p>
        </p:txBody>
      </p:sp>
    </p:spTree>
    <p:extLst>
      <p:ext uri="{BB962C8B-B14F-4D97-AF65-F5344CB8AC3E}">
        <p14:creationId xmlns:p14="http://schemas.microsoft.com/office/powerpoint/2010/main" val="53126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How to Map</a:t>
            </a:r>
          </a:p>
        </p:txBody>
      </p:sp>
      <p:sp>
        <p:nvSpPr>
          <p:cNvPr id="7" name="TextBox 6"/>
          <p:cNvSpPr txBox="1"/>
          <p:nvPr/>
        </p:nvSpPr>
        <p:spPr>
          <a:xfrm>
            <a:off x="1262743" y="1027906"/>
            <a:ext cx="10678886" cy="3693319"/>
          </a:xfrm>
          <a:prstGeom prst="rect">
            <a:avLst/>
          </a:prstGeom>
          <a:noFill/>
        </p:spPr>
        <p:txBody>
          <a:bodyPr wrap="square" rtlCol="0">
            <a:spAutoFit/>
          </a:bodyPr>
          <a:lstStyle/>
          <a:p>
            <a:pPr marL="342900" indent="-342900">
              <a:buAutoNum type="arabicParenR"/>
            </a:pPr>
            <a:r>
              <a:rPr lang="en-US" dirty="0">
                <a:solidFill>
                  <a:srgbClr val="0070C0"/>
                </a:solidFill>
              </a:rPr>
              <a:t>Mapping in the Data Mapper is as simple as dragging nodes from the source and target panels onto the center panel.</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Since XSLT is about building the target structure, the general flow of mapping tends to involve dropping target elements onto the center panel to build the mapping, and then dropping source elements on top of them to map their values to the targets.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As a mapping is built via drag-and-drop, checking the XSLT tab in the Data Mapper will reveal that a fully standard XSLT document is being built by the drag-and-drop operation.</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Generally, dropping a source element onto a target element will create an implicit &lt;</a:t>
            </a:r>
            <a:r>
              <a:rPr lang="en-US" dirty="0" err="1">
                <a:solidFill>
                  <a:srgbClr val="0070C0"/>
                </a:solidFill>
              </a:rPr>
              <a:t>xsl:value-of</a:t>
            </a:r>
            <a:r>
              <a:rPr lang="en-US" dirty="0">
                <a:solidFill>
                  <a:srgbClr val="0070C0"/>
                </a:solidFill>
              </a:rPr>
              <a:t> select=“expression” /&gt; element in the XSLT, with the expression pre-populated with the XPath to the source element.</a:t>
            </a:r>
          </a:p>
        </p:txBody>
      </p:sp>
    </p:spTree>
    <p:extLst>
      <p:ext uri="{BB962C8B-B14F-4D97-AF65-F5344CB8AC3E}">
        <p14:creationId xmlns:p14="http://schemas.microsoft.com/office/powerpoint/2010/main" val="100674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Using Target Format as Template</a:t>
            </a:r>
          </a:p>
        </p:txBody>
      </p:sp>
      <p:sp>
        <p:nvSpPr>
          <p:cNvPr id="7" name="TextBox 6"/>
          <p:cNvSpPr txBox="1"/>
          <p:nvPr/>
        </p:nvSpPr>
        <p:spPr>
          <a:xfrm>
            <a:off x="1262743" y="1027906"/>
            <a:ext cx="10678886" cy="1477328"/>
          </a:xfrm>
          <a:prstGeom prst="rect">
            <a:avLst/>
          </a:prstGeom>
          <a:noFill/>
        </p:spPr>
        <p:txBody>
          <a:bodyPr wrap="square" rtlCol="0">
            <a:spAutoFit/>
          </a:bodyPr>
          <a:lstStyle/>
          <a:p>
            <a:pPr marL="342900" indent="-342900">
              <a:buAutoNum type="arabicParenR"/>
            </a:pPr>
            <a:r>
              <a:rPr lang="en-US" dirty="0">
                <a:solidFill>
                  <a:srgbClr val="0070C0"/>
                </a:solidFill>
              </a:rPr>
              <a:t>Because XSLT mappings are designed to build a target, output XML document, it can sometimes to be helpful to populate the entire target format onto the mapping at once.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The “Add Target Sample Data as Template” option in the Data Mapper does just that, it will populate the entire target format at once, which can then be used to do the necessary mapping.</a:t>
            </a:r>
          </a:p>
        </p:txBody>
      </p:sp>
      <p:pic>
        <p:nvPicPr>
          <p:cNvPr id="11" name="Content Placeholder 10">
            <a:extLst>
              <a:ext uri="{FF2B5EF4-FFF2-40B4-BE49-F238E27FC236}">
                <a16:creationId xmlns:a16="http://schemas.microsoft.com/office/drawing/2014/main" id="{31CB3D9C-FD0B-3A8D-357B-16D38919642B}"/>
              </a:ext>
            </a:extLst>
          </p:cNvPr>
          <p:cNvPicPr>
            <a:picLocks noGrp="1" noChangeAspect="1"/>
          </p:cNvPicPr>
          <p:nvPr>
            <p:ph idx="1"/>
          </p:nvPr>
        </p:nvPicPr>
        <p:blipFill>
          <a:blip r:embed="rId3"/>
          <a:stretch>
            <a:fillRect/>
          </a:stretch>
        </p:blipFill>
        <p:spPr>
          <a:xfrm>
            <a:off x="2663429" y="2467567"/>
            <a:ext cx="6598008" cy="4389005"/>
          </a:xfrm>
        </p:spPr>
      </p:pic>
    </p:spTree>
    <p:extLst>
      <p:ext uri="{BB962C8B-B14F-4D97-AF65-F5344CB8AC3E}">
        <p14:creationId xmlns:p14="http://schemas.microsoft.com/office/powerpoint/2010/main" val="90827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768198"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Tools Palette</a:t>
            </a:r>
          </a:p>
        </p:txBody>
      </p:sp>
      <p:pic>
        <p:nvPicPr>
          <p:cNvPr id="10" name="Picture 9">
            <a:extLst>
              <a:ext uri="{FF2B5EF4-FFF2-40B4-BE49-F238E27FC236}">
                <a16:creationId xmlns:a16="http://schemas.microsoft.com/office/drawing/2014/main" id="{5AF71C83-D58E-ED79-481A-1B1F7AC26376}"/>
              </a:ext>
            </a:extLst>
          </p:cNvPr>
          <p:cNvPicPr>
            <a:picLocks noChangeAspect="1"/>
          </p:cNvPicPr>
          <p:nvPr/>
        </p:nvPicPr>
        <p:blipFill>
          <a:blip r:embed="rId3"/>
          <a:stretch>
            <a:fillRect/>
          </a:stretch>
        </p:blipFill>
        <p:spPr>
          <a:xfrm>
            <a:off x="2168088" y="929020"/>
            <a:ext cx="8466517" cy="5640222"/>
          </a:xfrm>
          <a:prstGeom prst="rect">
            <a:avLst/>
          </a:prstGeom>
        </p:spPr>
      </p:pic>
    </p:spTree>
    <p:extLst>
      <p:ext uri="{BB962C8B-B14F-4D97-AF65-F5344CB8AC3E}">
        <p14:creationId xmlns:p14="http://schemas.microsoft.com/office/powerpoint/2010/main" val="53955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Data Mapper Tools Palette</a:t>
            </a:r>
          </a:p>
        </p:txBody>
      </p:sp>
      <p:sp>
        <p:nvSpPr>
          <p:cNvPr id="7" name="TextBox 6"/>
          <p:cNvSpPr txBox="1"/>
          <p:nvPr/>
        </p:nvSpPr>
        <p:spPr>
          <a:xfrm>
            <a:off x="1262743" y="1027906"/>
            <a:ext cx="10678886" cy="3416320"/>
          </a:xfrm>
          <a:prstGeom prst="rect">
            <a:avLst/>
          </a:prstGeom>
          <a:noFill/>
        </p:spPr>
        <p:txBody>
          <a:bodyPr wrap="square" rtlCol="0">
            <a:spAutoFit/>
          </a:bodyPr>
          <a:lstStyle/>
          <a:p>
            <a:pPr marL="342900" indent="-342900">
              <a:buAutoNum type="arabicParenR"/>
            </a:pPr>
            <a:r>
              <a:rPr lang="en-US" dirty="0">
                <a:solidFill>
                  <a:srgbClr val="0070C0"/>
                </a:solidFill>
              </a:rPr>
              <a:t>XSLT and XPath have a variety of advanced functions, complex elements, flow-control structures, extensions, and other tools for building complex mappings.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All of this, plus a few </a:t>
            </a:r>
            <a:r>
              <a:rPr lang="en-US" dirty="0" err="1">
                <a:solidFill>
                  <a:srgbClr val="0070C0"/>
                </a:solidFill>
              </a:rPr>
              <a:t>PilotFish</a:t>
            </a:r>
            <a:r>
              <a:rPr lang="en-US" dirty="0">
                <a:solidFill>
                  <a:srgbClr val="0070C0"/>
                </a:solidFill>
              </a:rPr>
              <a:t> specific goodies, are all available in the tools panel, located above the center mapping.</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Organized into categories in tabs, they are also accessible via the quick search box.</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Using any of these features is as simple as dragging-and-dropping, same as the rest of the mapping.</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The tools palette items tend to be restricted to only being dropped in places where they are allowed based on the XSLT specification, so there never needs to be concern about using any of these things improperly.</a:t>
            </a:r>
          </a:p>
        </p:txBody>
      </p:sp>
    </p:spTree>
    <p:extLst>
      <p:ext uri="{BB962C8B-B14F-4D97-AF65-F5344CB8AC3E}">
        <p14:creationId xmlns:p14="http://schemas.microsoft.com/office/powerpoint/2010/main" val="51524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838200"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Tabular Mappings</a:t>
            </a:r>
          </a:p>
        </p:txBody>
      </p:sp>
      <p:pic>
        <p:nvPicPr>
          <p:cNvPr id="8" name="Picture 7">
            <a:extLst>
              <a:ext uri="{FF2B5EF4-FFF2-40B4-BE49-F238E27FC236}">
                <a16:creationId xmlns:a16="http://schemas.microsoft.com/office/drawing/2014/main" id="{C8EABA27-38E5-6113-47ED-9D94A105AA63}"/>
              </a:ext>
            </a:extLst>
          </p:cNvPr>
          <p:cNvPicPr>
            <a:picLocks noChangeAspect="1"/>
          </p:cNvPicPr>
          <p:nvPr/>
        </p:nvPicPr>
        <p:blipFill>
          <a:blip r:embed="rId3"/>
          <a:stretch>
            <a:fillRect/>
          </a:stretch>
        </p:blipFill>
        <p:spPr>
          <a:xfrm>
            <a:off x="1896461" y="909850"/>
            <a:ext cx="8399078" cy="5583025"/>
          </a:xfrm>
          <a:prstGeom prst="rect">
            <a:avLst/>
          </a:prstGeom>
        </p:spPr>
      </p:pic>
    </p:spTree>
    <p:extLst>
      <p:ext uri="{BB962C8B-B14F-4D97-AF65-F5344CB8AC3E}">
        <p14:creationId xmlns:p14="http://schemas.microsoft.com/office/powerpoint/2010/main" val="40418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What is a Tabular Mapping?</a:t>
            </a:r>
          </a:p>
        </p:txBody>
      </p:sp>
      <p:sp>
        <p:nvSpPr>
          <p:cNvPr id="7" name="TextBox 6"/>
          <p:cNvSpPr txBox="1"/>
          <p:nvPr/>
        </p:nvSpPr>
        <p:spPr>
          <a:xfrm>
            <a:off x="1262743" y="1027906"/>
            <a:ext cx="10678886" cy="3139321"/>
          </a:xfrm>
          <a:prstGeom prst="rect">
            <a:avLst/>
          </a:prstGeom>
          <a:noFill/>
        </p:spPr>
        <p:txBody>
          <a:bodyPr wrap="square" rtlCol="0">
            <a:spAutoFit/>
          </a:bodyPr>
          <a:lstStyle/>
          <a:p>
            <a:pPr marL="342900" indent="-342900">
              <a:buAutoNum type="arabicParenR"/>
            </a:pPr>
            <a:r>
              <a:rPr lang="en-US" dirty="0">
                <a:solidFill>
                  <a:srgbClr val="0070C0"/>
                </a:solidFill>
              </a:rPr>
              <a:t>A Tabular Mapping is a shortcut for creating an XSLT Template that uses a Choose statement to replace values.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Like all Data Mapper tools, it can be found in the top tools palette. It can only be dropped onto a mapped source node with the value that is going to be converted using the Tabular Mapping.</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It specifies a series of input values, and maps them to their corresponding output values.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This simple graphical tool allows each value mapping to be quickly configured, and then automatically builds the XSLT template needed for it. It then adds a call to that template to retrieve the value to the code at the point it was dropped on.</a:t>
            </a:r>
          </a:p>
        </p:txBody>
      </p:sp>
    </p:spTree>
    <p:extLst>
      <p:ext uri="{BB962C8B-B14F-4D97-AF65-F5344CB8AC3E}">
        <p14:creationId xmlns:p14="http://schemas.microsoft.com/office/powerpoint/2010/main" val="130457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838200"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XML &amp; XSLT Structures in the Data Mapper</a:t>
            </a:r>
          </a:p>
        </p:txBody>
      </p:sp>
      <p:pic>
        <p:nvPicPr>
          <p:cNvPr id="11" name="Content Placeholder 10">
            <a:extLst>
              <a:ext uri="{FF2B5EF4-FFF2-40B4-BE49-F238E27FC236}">
                <a16:creationId xmlns:a16="http://schemas.microsoft.com/office/drawing/2014/main" id="{7DEED0DD-AA07-EFBB-DF1E-90B171A50F46}"/>
              </a:ext>
            </a:extLst>
          </p:cNvPr>
          <p:cNvPicPr>
            <a:picLocks noGrp="1" noChangeAspect="1"/>
          </p:cNvPicPr>
          <p:nvPr>
            <p:ph idx="1"/>
          </p:nvPr>
        </p:nvPicPr>
        <p:blipFill>
          <a:blip r:embed="rId3"/>
          <a:stretch>
            <a:fillRect/>
          </a:stretch>
        </p:blipFill>
        <p:spPr>
          <a:xfrm>
            <a:off x="2291055" y="984059"/>
            <a:ext cx="8189375" cy="5447610"/>
          </a:xfrm>
          <a:prstGeom prst="rect">
            <a:avLst/>
          </a:prstGeom>
        </p:spPr>
      </p:pic>
    </p:spTree>
    <p:extLst>
      <p:ext uri="{BB962C8B-B14F-4D97-AF65-F5344CB8AC3E}">
        <p14:creationId xmlns:p14="http://schemas.microsoft.com/office/powerpoint/2010/main" val="181231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428541" y="435045"/>
            <a:ext cx="5584371" cy="461665"/>
          </a:xfrm>
          <a:prstGeom prst="rect">
            <a:avLst/>
          </a:prstGeom>
          <a:noFill/>
        </p:spPr>
        <p:txBody>
          <a:bodyPr wrap="square" rtlCol="0">
            <a:spAutoFit/>
          </a:bodyPr>
          <a:lstStyle/>
          <a:p>
            <a:r>
              <a:rPr lang="en-US" sz="2400" dirty="0">
                <a:solidFill>
                  <a:srgbClr val="0070C0"/>
                </a:solidFill>
              </a:rPr>
              <a:t>Namespaces</a:t>
            </a:r>
          </a:p>
        </p:txBody>
      </p:sp>
      <p:sp>
        <p:nvSpPr>
          <p:cNvPr id="7" name="TextBox 6"/>
          <p:cNvSpPr txBox="1"/>
          <p:nvPr/>
        </p:nvSpPr>
        <p:spPr>
          <a:xfrm>
            <a:off x="1262743" y="1027906"/>
            <a:ext cx="10678886" cy="2031325"/>
          </a:xfrm>
          <a:prstGeom prst="rect">
            <a:avLst/>
          </a:prstGeom>
          <a:noFill/>
        </p:spPr>
        <p:txBody>
          <a:bodyPr wrap="square" rtlCol="0">
            <a:spAutoFit/>
          </a:bodyPr>
          <a:lstStyle/>
          <a:p>
            <a:pPr marL="342900" indent="-342900">
              <a:buAutoNum type="arabicParenR"/>
            </a:pPr>
            <a:r>
              <a:rPr lang="en-US" dirty="0">
                <a:solidFill>
                  <a:srgbClr val="0070C0"/>
                </a:solidFill>
              </a:rPr>
              <a:t>For the most part, namespaces are automatically handled by the Data Mapper on an as-needed basis.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If the source or target format has a namespace, it is populated as soon as the first node is dropped onto the center mapping panel.</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If any  functions, extensions, </a:t>
            </a:r>
            <a:r>
              <a:rPr lang="en-US" dirty="0" err="1">
                <a:solidFill>
                  <a:srgbClr val="0070C0"/>
                </a:solidFill>
              </a:rPr>
              <a:t>etc</a:t>
            </a:r>
            <a:r>
              <a:rPr lang="en-US" dirty="0">
                <a:solidFill>
                  <a:srgbClr val="0070C0"/>
                </a:solidFill>
              </a:rPr>
              <a:t>, from the tools panel require special namespaces, they are populated automatically as soon as that particular item is dragged onto the center mapping panel.</a:t>
            </a:r>
          </a:p>
        </p:txBody>
      </p:sp>
    </p:spTree>
    <p:extLst>
      <p:ext uri="{BB962C8B-B14F-4D97-AF65-F5344CB8AC3E}">
        <p14:creationId xmlns:p14="http://schemas.microsoft.com/office/powerpoint/2010/main" val="121121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428541" y="435045"/>
            <a:ext cx="5584371" cy="461665"/>
          </a:xfrm>
          <a:prstGeom prst="rect">
            <a:avLst/>
          </a:prstGeom>
          <a:noFill/>
        </p:spPr>
        <p:txBody>
          <a:bodyPr wrap="square" rtlCol="0">
            <a:spAutoFit/>
          </a:bodyPr>
          <a:lstStyle/>
          <a:p>
            <a:r>
              <a:rPr lang="en-US" sz="2400" dirty="0">
                <a:solidFill>
                  <a:srgbClr val="0070C0"/>
                </a:solidFill>
              </a:rPr>
              <a:t>Predicates</a:t>
            </a:r>
          </a:p>
        </p:txBody>
      </p:sp>
      <p:pic>
        <p:nvPicPr>
          <p:cNvPr id="8" name="Content Placeholder 4">
            <a:extLst>
              <a:ext uri="{FF2B5EF4-FFF2-40B4-BE49-F238E27FC236}">
                <a16:creationId xmlns:a16="http://schemas.microsoft.com/office/drawing/2014/main" id="{77EE08CD-8436-B58A-0249-4116DEAEE581}"/>
              </a:ext>
            </a:extLst>
          </p:cNvPr>
          <p:cNvPicPr>
            <a:picLocks noChangeAspect="1"/>
          </p:cNvPicPr>
          <p:nvPr/>
        </p:nvPicPr>
        <p:blipFill>
          <a:blip r:embed="rId3"/>
          <a:stretch>
            <a:fillRect/>
          </a:stretch>
        </p:blipFill>
        <p:spPr>
          <a:xfrm>
            <a:off x="2446774" y="1419103"/>
            <a:ext cx="7380513" cy="4943755"/>
          </a:xfrm>
          <a:prstGeom prst="rect">
            <a:avLst/>
          </a:prstGeom>
        </p:spPr>
      </p:pic>
    </p:spTree>
    <p:extLst>
      <p:ext uri="{BB962C8B-B14F-4D97-AF65-F5344CB8AC3E}">
        <p14:creationId xmlns:p14="http://schemas.microsoft.com/office/powerpoint/2010/main" val="78892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Predicates</a:t>
            </a:r>
          </a:p>
        </p:txBody>
      </p:sp>
      <p:sp>
        <p:nvSpPr>
          <p:cNvPr id="7" name="TextBox 6"/>
          <p:cNvSpPr txBox="1"/>
          <p:nvPr/>
        </p:nvSpPr>
        <p:spPr>
          <a:xfrm>
            <a:off x="1262743" y="1027906"/>
            <a:ext cx="10678886" cy="2031325"/>
          </a:xfrm>
          <a:prstGeom prst="rect">
            <a:avLst/>
          </a:prstGeom>
          <a:noFill/>
        </p:spPr>
        <p:txBody>
          <a:bodyPr wrap="square" rtlCol="0">
            <a:spAutoFit/>
          </a:bodyPr>
          <a:lstStyle/>
          <a:p>
            <a:pPr marL="342900" indent="-342900">
              <a:buAutoNum type="arabicParenR"/>
            </a:pPr>
            <a:r>
              <a:rPr lang="en-US" dirty="0">
                <a:solidFill>
                  <a:srgbClr val="0070C0"/>
                </a:solidFill>
              </a:rPr>
              <a:t>XPath Predicates still need to be manually entered into XPath expressions. However, doing so is quite simple.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Whenever a source element is dropped onto the center mapping panel, a full XPath expression minus any predicates is created. That XPath expression can be edited by double-clicking on the “@select” node in the mapping to open a text field.</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Simply add the predicate wherever it needs to go, and press Enter to save the changes.</a:t>
            </a:r>
          </a:p>
        </p:txBody>
      </p:sp>
    </p:spTree>
    <p:extLst>
      <p:ext uri="{BB962C8B-B14F-4D97-AF65-F5344CB8AC3E}">
        <p14:creationId xmlns:p14="http://schemas.microsoft.com/office/powerpoint/2010/main" val="115363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838200"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Data Mapper Basics</a:t>
            </a:r>
          </a:p>
        </p:txBody>
      </p:sp>
      <p:pic>
        <p:nvPicPr>
          <p:cNvPr id="10" name="Content Placeholder 9">
            <a:extLst>
              <a:ext uri="{FF2B5EF4-FFF2-40B4-BE49-F238E27FC236}">
                <a16:creationId xmlns:a16="http://schemas.microsoft.com/office/drawing/2014/main" id="{1B6269AC-B5B9-46CA-80D1-096FC51FACFE}"/>
              </a:ext>
            </a:extLst>
          </p:cNvPr>
          <p:cNvPicPr>
            <a:picLocks noGrp="1" noChangeAspect="1"/>
          </p:cNvPicPr>
          <p:nvPr>
            <p:ph idx="1"/>
          </p:nvPr>
        </p:nvPicPr>
        <p:blipFill>
          <a:blip r:embed="rId3"/>
          <a:stretch>
            <a:fillRect/>
          </a:stretch>
        </p:blipFill>
        <p:spPr>
          <a:xfrm>
            <a:off x="1797501" y="984059"/>
            <a:ext cx="8142567" cy="5402567"/>
          </a:xfrm>
        </p:spPr>
      </p:pic>
    </p:spTree>
    <p:extLst>
      <p:ext uri="{BB962C8B-B14F-4D97-AF65-F5344CB8AC3E}">
        <p14:creationId xmlns:p14="http://schemas.microsoft.com/office/powerpoint/2010/main" val="52838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Templates</a:t>
            </a:r>
          </a:p>
        </p:txBody>
      </p:sp>
      <p:pic>
        <p:nvPicPr>
          <p:cNvPr id="8" name="Picture 7">
            <a:extLst>
              <a:ext uri="{FF2B5EF4-FFF2-40B4-BE49-F238E27FC236}">
                <a16:creationId xmlns:a16="http://schemas.microsoft.com/office/drawing/2014/main" id="{250E58B1-B5F0-4F5F-06FD-D4149CD4C085}"/>
              </a:ext>
            </a:extLst>
          </p:cNvPr>
          <p:cNvPicPr>
            <a:picLocks noChangeAspect="1"/>
          </p:cNvPicPr>
          <p:nvPr/>
        </p:nvPicPr>
        <p:blipFill>
          <a:blip r:embed="rId3"/>
          <a:stretch>
            <a:fillRect/>
          </a:stretch>
        </p:blipFill>
        <p:spPr>
          <a:xfrm>
            <a:off x="1774562" y="979296"/>
            <a:ext cx="8715918" cy="5791498"/>
          </a:xfrm>
          <a:prstGeom prst="rect">
            <a:avLst/>
          </a:prstGeom>
        </p:spPr>
      </p:pic>
    </p:spTree>
    <p:extLst>
      <p:ext uri="{BB962C8B-B14F-4D97-AF65-F5344CB8AC3E}">
        <p14:creationId xmlns:p14="http://schemas.microsoft.com/office/powerpoint/2010/main" val="257846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Templates</a:t>
            </a:r>
          </a:p>
        </p:txBody>
      </p:sp>
      <p:sp>
        <p:nvSpPr>
          <p:cNvPr id="7" name="TextBox 6"/>
          <p:cNvSpPr txBox="1"/>
          <p:nvPr/>
        </p:nvSpPr>
        <p:spPr>
          <a:xfrm>
            <a:off x="1262743" y="1027906"/>
            <a:ext cx="10678886" cy="3139321"/>
          </a:xfrm>
          <a:prstGeom prst="rect">
            <a:avLst/>
          </a:prstGeom>
          <a:noFill/>
        </p:spPr>
        <p:txBody>
          <a:bodyPr wrap="square" rtlCol="0">
            <a:spAutoFit/>
          </a:bodyPr>
          <a:lstStyle/>
          <a:p>
            <a:pPr marL="342900" indent="-342900">
              <a:buAutoNum type="arabicParenR"/>
            </a:pPr>
            <a:r>
              <a:rPr lang="en-US" dirty="0">
                <a:solidFill>
                  <a:srgbClr val="0070C0"/>
                </a:solidFill>
              </a:rPr>
              <a:t>Templates can be created in two ways, one for the “root” template, and one for other templates.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The “root”, or first, template, is created by a simple drag-and-drop from the source and target formats. The root element of the source format is dragged first onto the Stylesheet element, and the root element of the target format is dragged on top of it. This implicitly creates the root template in the XSLT.</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Other templates can be created using the tools palette. Both regular templates that match on XPath expressions, and named templates that are invoked by their name, can be created here.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Other template-related expressions, such as call-template and apply-templates, can also be found in the tools palette.</a:t>
            </a:r>
          </a:p>
        </p:txBody>
      </p:sp>
    </p:spTree>
    <p:extLst>
      <p:ext uri="{BB962C8B-B14F-4D97-AF65-F5344CB8AC3E}">
        <p14:creationId xmlns:p14="http://schemas.microsoft.com/office/powerpoint/2010/main" val="21580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Conditions and Iteration</a:t>
            </a:r>
          </a:p>
        </p:txBody>
      </p:sp>
      <p:pic>
        <p:nvPicPr>
          <p:cNvPr id="9" name="Picture 8">
            <a:extLst>
              <a:ext uri="{FF2B5EF4-FFF2-40B4-BE49-F238E27FC236}">
                <a16:creationId xmlns:a16="http://schemas.microsoft.com/office/drawing/2014/main" id="{5F29443B-A34F-E041-B74E-11CC0FA7E4A5}"/>
              </a:ext>
            </a:extLst>
          </p:cNvPr>
          <p:cNvPicPr>
            <a:picLocks noChangeAspect="1"/>
          </p:cNvPicPr>
          <p:nvPr/>
        </p:nvPicPr>
        <p:blipFill>
          <a:blip r:embed="rId3"/>
          <a:stretch>
            <a:fillRect/>
          </a:stretch>
        </p:blipFill>
        <p:spPr>
          <a:xfrm>
            <a:off x="1643848" y="1027906"/>
            <a:ext cx="8680833" cy="5599105"/>
          </a:xfrm>
          <a:prstGeom prst="rect">
            <a:avLst/>
          </a:prstGeom>
        </p:spPr>
      </p:pic>
    </p:spTree>
    <p:extLst>
      <p:ext uri="{BB962C8B-B14F-4D97-AF65-F5344CB8AC3E}">
        <p14:creationId xmlns:p14="http://schemas.microsoft.com/office/powerpoint/2010/main" val="1804734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Conditions and Iteration</a:t>
            </a:r>
          </a:p>
        </p:txBody>
      </p:sp>
      <p:sp>
        <p:nvSpPr>
          <p:cNvPr id="7" name="TextBox 6"/>
          <p:cNvSpPr txBox="1"/>
          <p:nvPr/>
        </p:nvSpPr>
        <p:spPr>
          <a:xfrm>
            <a:off x="1262743" y="1027906"/>
            <a:ext cx="10678886" cy="2585323"/>
          </a:xfrm>
          <a:prstGeom prst="rect">
            <a:avLst/>
          </a:prstGeom>
          <a:noFill/>
        </p:spPr>
        <p:txBody>
          <a:bodyPr wrap="square" rtlCol="0">
            <a:spAutoFit/>
          </a:bodyPr>
          <a:lstStyle/>
          <a:p>
            <a:pPr marL="342900" indent="-342900">
              <a:buAutoNum type="arabicParenR"/>
            </a:pPr>
            <a:r>
              <a:rPr lang="en-US" dirty="0">
                <a:solidFill>
                  <a:srgbClr val="0070C0"/>
                </a:solidFill>
              </a:rPr>
              <a:t>All the logic for iteration and conditions in XSLT can be found in the top tools palette, including for-each, if, and choose/when/otherwise.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For for-each, the XPath expression to iterate over is exposed via a child node called “@select”. A source node representing the XPath to iterate over should be dragged onto that “@select”, and it will be automatically populated with the necessary XPath.</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For if and when, their conditions are exposed via a “@test” node. Filling in the </a:t>
            </a:r>
            <a:r>
              <a:rPr lang="en-US" dirty="0" err="1">
                <a:solidFill>
                  <a:srgbClr val="0070C0"/>
                </a:solidFill>
              </a:rPr>
              <a:t>boolean</a:t>
            </a:r>
            <a:r>
              <a:rPr lang="en-US" dirty="0">
                <a:solidFill>
                  <a:srgbClr val="0070C0"/>
                </a:solidFill>
              </a:rPr>
              <a:t> expression will generally be done the same way as adding a predicate, by double-clicking on it to open up its text field.</a:t>
            </a:r>
          </a:p>
        </p:txBody>
      </p:sp>
    </p:spTree>
    <p:extLst>
      <p:ext uri="{BB962C8B-B14F-4D97-AF65-F5344CB8AC3E}">
        <p14:creationId xmlns:p14="http://schemas.microsoft.com/office/powerpoint/2010/main" val="114570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Variables and Parameters</a:t>
            </a:r>
          </a:p>
        </p:txBody>
      </p:sp>
      <p:sp>
        <p:nvSpPr>
          <p:cNvPr id="7" name="TextBox 6"/>
          <p:cNvSpPr txBox="1"/>
          <p:nvPr/>
        </p:nvSpPr>
        <p:spPr>
          <a:xfrm>
            <a:off x="1262743" y="1027906"/>
            <a:ext cx="10678886" cy="1754326"/>
          </a:xfrm>
          <a:prstGeom prst="rect">
            <a:avLst/>
          </a:prstGeom>
          <a:noFill/>
        </p:spPr>
        <p:txBody>
          <a:bodyPr wrap="square" rtlCol="0">
            <a:spAutoFit/>
          </a:bodyPr>
          <a:lstStyle/>
          <a:p>
            <a:pPr marL="342900" indent="-342900">
              <a:buAutoNum type="arabicParenR"/>
            </a:pPr>
            <a:r>
              <a:rPr lang="en-US" dirty="0">
                <a:solidFill>
                  <a:srgbClr val="0070C0"/>
                </a:solidFill>
              </a:rPr>
              <a:t>Variables and Parameters can also be declared in the drag-and-drop in the same way as other tools, by dragging-and-dropping them from the tools palette.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A special feature of the Data Mapper is the Variables tab in the tools palette, which shows what variables are available for use. It filters the variables based on what node is selected in the center mapping, so make sure that the place the variable is to be used is selected, because it will only be displayed if it is valid there.</a:t>
            </a:r>
          </a:p>
        </p:txBody>
      </p:sp>
      <p:pic>
        <p:nvPicPr>
          <p:cNvPr id="17" name="Picture 16">
            <a:extLst>
              <a:ext uri="{FF2B5EF4-FFF2-40B4-BE49-F238E27FC236}">
                <a16:creationId xmlns:a16="http://schemas.microsoft.com/office/drawing/2014/main" id="{D3B9C8F0-0211-EDD7-AED4-452DF68432F7}"/>
              </a:ext>
            </a:extLst>
          </p:cNvPr>
          <p:cNvPicPr>
            <a:picLocks noChangeAspect="1"/>
          </p:cNvPicPr>
          <p:nvPr/>
        </p:nvPicPr>
        <p:blipFill>
          <a:blip r:embed="rId3"/>
          <a:stretch>
            <a:fillRect/>
          </a:stretch>
        </p:blipFill>
        <p:spPr>
          <a:xfrm>
            <a:off x="2657789" y="2899257"/>
            <a:ext cx="6983604" cy="3703503"/>
          </a:xfrm>
          <a:prstGeom prst="rect">
            <a:avLst/>
          </a:prstGeom>
        </p:spPr>
      </p:pic>
    </p:spTree>
    <p:extLst>
      <p:ext uri="{BB962C8B-B14F-4D97-AF65-F5344CB8AC3E}">
        <p14:creationId xmlns:p14="http://schemas.microsoft.com/office/powerpoint/2010/main" val="109216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Identity Transformations</a:t>
            </a:r>
          </a:p>
        </p:txBody>
      </p:sp>
      <p:sp>
        <p:nvSpPr>
          <p:cNvPr id="7" name="TextBox 6"/>
          <p:cNvSpPr txBox="1"/>
          <p:nvPr/>
        </p:nvSpPr>
        <p:spPr>
          <a:xfrm>
            <a:off x="1262743" y="1027906"/>
            <a:ext cx="10678886" cy="1754326"/>
          </a:xfrm>
          <a:prstGeom prst="rect">
            <a:avLst/>
          </a:prstGeom>
          <a:noFill/>
        </p:spPr>
        <p:txBody>
          <a:bodyPr wrap="square" rtlCol="0">
            <a:spAutoFit/>
          </a:bodyPr>
          <a:lstStyle/>
          <a:p>
            <a:pPr marL="342900" indent="-342900">
              <a:buAutoNum type="arabicParenR"/>
            </a:pPr>
            <a:r>
              <a:rPr lang="en-US" dirty="0">
                <a:solidFill>
                  <a:srgbClr val="0070C0"/>
                </a:solidFill>
              </a:rPr>
              <a:t>The Identity Transformation can be done in the Data Mapper by finding the “Identity Template” node in the tools palette. Dragging-and-dropping it onto the center mapping automatically populates the full logic of an Identity Transformation.</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Additional templates can then be added normally through drag-and-drop following the normal Identity Transform process.</a:t>
            </a:r>
          </a:p>
        </p:txBody>
      </p:sp>
      <p:pic>
        <p:nvPicPr>
          <p:cNvPr id="13" name="Picture 12">
            <a:extLst>
              <a:ext uri="{FF2B5EF4-FFF2-40B4-BE49-F238E27FC236}">
                <a16:creationId xmlns:a16="http://schemas.microsoft.com/office/drawing/2014/main" id="{1EA9C8F5-3674-B6A4-9F41-84E2531BFEB8}"/>
              </a:ext>
            </a:extLst>
          </p:cNvPr>
          <p:cNvPicPr>
            <a:picLocks noChangeAspect="1"/>
          </p:cNvPicPr>
          <p:nvPr/>
        </p:nvPicPr>
        <p:blipFill>
          <a:blip r:embed="rId3"/>
          <a:stretch>
            <a:fillRect/>
          </a:stretch>
        </p:blipFill>
        <p:spPr>
          <a:xfrm>
            <a:off x="2587451" y="2838660"/>
            <a:ext cx="7199719" cy="3818112"/>
          </a:xfrm>
          <a:prstGeom prst="rect">
            <a:avLst/>
          </a:prstGeom>
        </p:spPr>
      </p:pic>
    </p:spTree>
    <p:extLst>
      <p:ext uri="{BB962C8B-B14F-4D97-AF65-F5344CB8AC3E}">
        <p14:creationId xmlns:p14="http://schemas.microsoft.com/office/powerpoint/2010/main" val="72908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What is the Data Mapper?</a:t>
            </a:r>
          </a:p>
        </p:txBody>
      </p:sp>
      <p:sp>
        <p:nvSpPr>
          <p:cNvPr id="7" name="TextBox 6"/>
          <p:cNvSpPr txBox="1"/>
          <p:nvPr/>
        </p:nvSpPr>
        <p:spPr>
          <a:xfrm>
            <a:off x="1262743" y="1027906"/>
            <a:ext cx="10678886" cy="5078313"/>
          </a:xfrm>
          <a:prstGeom prst="rect">
            <a:avLst/>
          </a:prstGeom>
          <a:noFill/>
        </p:spPr>
        <p:txBody>
          <a:bodyPr wrap="square" rtlCol="0">
            <a:spAutoFit/>
          </a:bodyPr>
          <a:lstStyle/>
          <a:p>
            <a:pPr marL="342900" indent="-342900">
              <a:buAutoNum type="arabicParenR"/>
            </a:pPr>
            <a:r>
              <a:rPr lang="en-US" dirty="0">
                <a:solidFill>
                  <a:srgbClr val="0070C0"/>
                </a:solidFill>
              </a:rPr>
              <a:t>The </a:t>
            </a:r>
            <a:r>
              <a:rPr lang="en-US" dirty="0" err="1">
                <a:solidFill>
                  <a:srgbClr val="0070C0"/>
                </a:solidFill>
              </a:rPr>
              <a:t>PilotFish</a:t>
            </a:r>
            <a:r>
              <a:rPr lang="en-US" dirty="0">
                <a:solidFill>
                  <a:srgbClr val="0070C0"/>
                </a:solidFill>
              </a:rPr>
              <a:t> Data Mapper is a graphical, drag-and-drop three-pane mapping tool for building XSLT transformations without needing an expertise in XSLT syntax.</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The Mapper provides the ability to load in the specifications of the source and target formats being mapped to use as guides for the mapping.</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Mapping is accomplished by dragging and dropping nodes from the source panel (left) and target panel (right) onto the center panel.</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All advanced XPath and XSLT functions are available in a tools palette (top) and can be accessed through the same drag-and-drop mechanism.</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If a user wants to dive into the code, the graphical mapping generates standard XSLT, which can be viewed and edited via the XSLT tab. The code and the graphical view always stay in sync no matter what, changes in one automatically update in the other.</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The Mapper also includes a full testing suite in its Testing tab, which allows rapid testing of the mapping as it is being built.</a:t>
            </a:r>
          </a:p>
        </p:txBody>
      </p:sp>
    </p:spTree>
    <p:extLst>
      <p:ext uri="{BB962C8B-B14F-4D97-AF65-F5344CB8AC3E}">
        <p14:creationId xmlns:p14="http://schemas.microsoft.com/office/powerpoint/2010/main" val="206088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Creating Mappings</a:t>
            </a:r>
          </a:p>
        </p:txBody>
      </p:sp>
      <p:sp>
        <p:nvSpPr>
          <p:cNvPr id="7" name="TextBox 6"/>
          <p:cNvSpPr txBox="1"/>
          <p:nvPr/>
        </p:nvSpPr>
        <p:spPr>
          <a:xfrm>
            <a:off x="1262743" y="1027906"/>
            <a:ext cx="10678886" cy="1200329"/>
          </a:xfrm>
          <a:prstGeom prst="rect">
            <a:avLst/>
          </a:prstGeom>
          <a:noFill/>
        </p:spPr>
        <p:txBody>
          <a:bodyPr wrap="square" rtlCol="0">
            <a:spAutoFit/>
          </a:bodyPr>
          <a:lstStyle/>
          <a:p>
            <a:pPr marL="342900" indent="-342900">
              <a:buAutoNum type="arabicParenR"/>
            </a:pPr>
            <a:r>
              <a:rPr lang="en-US" dirty="0">
                <a:solidFill>
                  <a:srgbClr val="0070C0"/>
                </a:solidFill>
              </a:rPr>
              <a:t>To create a new mapping, simply open the Data Mapper from within a </a:t>
            </a:r>
            <a:r>
              <a:rPr lang="en-US" dirty="0" err="1">
                <a:solidFill>
                  <a:srgbClr val="0070C0"/>
                </a:solidFill>
              </a:rPr>
              <a:t>PilotFish</a:t>
            </a:r>
            <a:r>
              <a:rPr lang="en-US" dirty="0">
                <a:solidFill>
                  <a:srgbClr val="0070C0"/>
                </a:solidFill>
              </a:rPr>
              <a:t> </a:t>
            </a:r>
            <a:r>
              <a:rPr lang="en-US" dirty="0" err="1">
                <a:solidFill>
                  <a:srgbClr val="0070C0"/>
                </a:solidFill>
              </a:rPr>
              <a:t>eiConsole</a:t>
            </a:r>
            <a:r>
              <a:rPr lang="en-US" dirty="0">
                <a:solidFill>
                  <a:srgbClr val="0070C0"/>
                </a:solidFill>
              </a:rPr>
              <a:t> Route’s XSLT Transformation panel.</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To edit an existing mapping, one can be opened from the same location.</a:t>
            </a:r>
          </a:p>
        </p:txBody>
      </p:sp>
      <p:pic>
        <p:nvPicPr>
          <p:cNvPr id="19" name="Content Placeholder 18">
            <a:extLst>
              <a:ext uri="{FF2B5EF4-FFF2-40B4-BE49-F238E27FC236}">
                <a16:creationId xmlns:a16="http://schemas.microsoft.com/office/drawing/2014/main" id="{0D31043C-0E53-117D-40AE-03DF2B39E593}"/>
              </a:ext>
            </a:extLst>
          </p:cNvPr>
          <p:cNvPicPr>
            <a:picLocks noGrp="1" noChangeAspect="1"/>
          </p:cNvPicPr>
          <p:nvPr>
            <p:ph idx="1"/>
          </p:nvPr>
        </p:nvPicPr>
        <p:blipFill>
          <a:blip r:embed="rId3"/>
          <a:stretch>
            <a:fillRect/>
          </a:stretch>
        </p:blipFill>
        <p:spPr>
          <a:xfrm>
            <a:off x="1947237" y="2251422"/>
            <a:ext cx="8463779" cy="4351338"/>
          </a:xfrm>
        </p:spPr>
      </p:pic>
    </p:spTree>
    <p:extLst>
      <p:ext uri="{BB962C8B-B14F-4D97-AF65-F5344CB8AC3E}">
        <p14:creationId xmlns:p14="http://schemas.microsoft.com/office/powerpoint/2010/main" val="146745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838200"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Format Builders</a:t>
            </a:r>
          </a:p>
        </p:txBody>
      </p:sp>
      <p:pic>
        <p:nvPicPr>
          <p:cNvPr id="10" name="Content Placeholder 9">
            <a:extLst>
              <a:ext uri="{FF2B5EF4-FFF2-40B4-BE49-F238E27FC236}">
                <a16:creationId xmlns:a16="http://schemas.microsoft.com/office/drawing/2014/main" id="{CA503783-8896-14D2-7341-C27F6B83C778}"/>
              </a:ext>
            </a:extLst>
          </p:cNvPr>
          <p:cNvPicPr>
            <a:picLocks noGrp="1" noChangeAspect="1"/>
          </p:cNvPicPr>
          <p:nvPr>
            <p:ph idx="1"/>
          </p:nvPr>
        </p:nvPicPr>
        <p:blipFill>
          <a:blip r:embed="rId3"/>
          <a:stretch>
            <a:fillRect/>
          </a:stretch>
        </p:blipFill>
        <p:spPr>
          <a:xfrm>
            <a:off x="1717232" y="874174"/>
            <a:ext cx="8063731" cy="5362087"/>
          </a:xfrm>
        </p:spPr>
      </p:pic>
    </p:spTree>
    <p:extLst>
      <p:ext uri="{BB962C8B-B14F-4D97-AF65-F5344CB8AC3E}">
        <p14:creationId xmlns:p14="http://schemas.microsoft.com/office/powerpoint/2010/main" val="159433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What are Format Builders?</a:t>
            </a:r>
          </a:p>
        </p:txBody>
      </p:sp>
      <p:sp>
        <p:nvSpPr>
          <p:cNvPr id="7" name="TextBox 6"/>
          <p:cNvSpPr txBox="1"/>
          <p:nvPr/>
        </p:nvSpPr>
        <p:spPr>
          <a:xfrm>
            <a:off x="1262743" y="1027906"/>
            <a:ext cx="10678886" cy="5355312"/>
          </a:xfrm>
          <a:prstGeom prst="rect">
            <a:avLst/>
          </a:prstGeom>
          <a:noFill/>
        </p:spPr>
        <p:txBody>
          <a:bodyPr wrap="square" rtlCol="0">
            <a:spAutoFit/>
          </a:bodyPr>
          <a:lstStyle/>
          <a:p>
            <a:pPr marL="342900" indent="-342900">
              <a:buAutoNum type="arabicParenR"/>
            </a:pPr>
            <a:r>
              <a:rPr lang="en-US" dirty="0">
                <a:solidFill>
                  <a:srgbClr val="0070C0"/>
                </a:solidFill>
              </a:rPr>
              <a:t>To help with performing the mappings, the Data Mapper allows the user to define source and target formats. These formats are graphical representations of the XML documents being mapped in the XSLT transformation.</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Formats are built using Format Builders, which load in external files and generate the graphical representation of the XML.</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XML-based formats can be loaded simply through the use of the XML &amp; XSD Format Builders.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Specific XML schemas, like ACORD and FHIR, have their own unique Format Builders with special features for those schemas.</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Non-XML based formats can be loaded using a variety of other Format Builders for those specific file types. HL7 and Microsoft Excel are examples of some of these.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All Format Builders correspond to the automated </a:t>
            </a:r>
            <a:r>
              <a:rPr lang="en-US" dirty="0" err="1">
                <a:solidFill>
                  <a:srgbClr val="0070C0"/>
                </a:solidFill>
              </a:rPr>
              <a:t>PilotFish</a:t>
            </a:r>
            <a:r>
              <a:rPr lang="en-US" dirty="0">
                <a:solidFill>
                  <a:srgbClr val="0070C0"/>
                </a:solidFill>
              </a:rPr>
              <a:t> Transformation Modules. A transformer that automatically converts data to/from XML and a Format Builder for that same format will always produce the same XML structure, providing a guarantee that the format worked with in the Data Mapper will work with the Transformers.</a:t>
            </a:r>
          </a:p>
        </p:txBody>
      </p:sp>
    </p:spTree>
    <p:extLst>
      <p:ext uri="{BB962C8B-B14F-4D97-AF65-F5344CB8AC3E}">
        <p14:creationId xmlns:p14="http://schemas.microsoft.com/office/powerpoint/2010/main" val="213798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838200"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Format Builders </a:t>
            </a:r>
            <a:r>
              <a:rPr lang="mr-IN" sz="2400" dirty="0">
                <a:solidFill>
                  <a:srgbClr val="0070C0"/>
                </a:solidFill>
              </a:rPr>
              <a:t>–</a:t>
            </a:r>
            <a:r>
              <a:rPr lang="en-US" sz="2400" dirty="0">
                <a:solidFill>
                  <a:srgbClr val="0070C0"/>
                </a:solidFill>
              </a:rPr>
              <a:t> Special Features</a:t>
            </a:r>
          </a:p>
        </p:txBody>
      </p:sp>
      <p:pic>
        <p:nvPicPr>
          <p:cNvPr id="9" name="Content Placeholder 8">
            <a:extLst>
              <a:ext uri="{FF2B5EF4-FFF2-40B4-BE49-F238E27FC236}">
                <a16:creationId xmlns:a16="http://schemas.microsoft.com/office/drawing/2014/main" id="{75FABFB0-01F0-E200-1E37-640374056EB0}"/>
              </a:ext>
            </a:extLst>
          </p:cNvPr>
          <p:cNvPicPr>
            <a:picLocks noGrp="1" noChangeAspect="1"/>
          </p:cNvPicPr>
          <p:nvPr>
            <p:ph idx="1"/>
          </p:nvPr>
        </p:nvPicPr>
        <p:blipFill>
          <a:blip r:embed="rId3"/>
          <a:stretch>
            <a:fillRect/>
          </a:stretch>
        </p:blipFill>
        <p:spPr>
          <a:xfrm>
            <a:off x="2205259" y="874174"/>
            <a:ext cx="8155024" cy="5426755"/>
          </a:xfrm>
        </p:spPr>
      </p:pic>
    </p:spTree>
    <p:extLst>
      <p:ext uri="{BB962C8B-B14F-4D97-AF65-F5344CB8AC3E}">
        <p14:creationId xmlns:p14="http://schemas.microsoft.com/office/powerpoint/2010/main" val="52124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838200" y="102734"/>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Special Features of Format Builders</a:t>
            </a:r>
          </a:p>
        </p:txBody>
      </p:sp>
      <p:sp>
        <p:nvSpPr>
          <p:cNvPr id="7" name="TextBox 6"/>
          <p:cNvSpPr txBox="1"/>
          <p:nvPr/>
        </p:nvSpPr>
        <p:spPr>
          <a:xfrm>
            <a:off x="1262743" y="1027906"/>
            <a:ext cx="10678886" cy="1477328"/>
          </a:xfrm>
          <a:prstGeom prst="rect">
            <a:avLst/>
          </a:prstGeom>
          <a:noFill/>
        </p:spPr>
        <p:txBody>
          <a:bodyPr wrap="square" rtlCol="0">
            <a:spAutoFit/>
          </a:bodyPr>
          <a:lstStyle/>
          <a:p>
            <a:pPr marL="342900" indent="-342900">
              <a:buAutoNum type="arabicParenR"/>
            </a:pPr>
            <a:r>
              <a:rPr lang="en-US" dirty="0">
                <a:solidFill>
                  <a:srgbClr val="0070C0"/>
                </a:solidFill>
              </a:rPr>
              <a:t>When loading XSD schemas, all documentation becomes available as popup tooltips for each element in the Format tree.</a:t>
            </a:r>
          </a:p>
          <a:p>
            <a:pPr marL="342900" indent="-342900">
              <a:buAutoNum type="arabicParenR"/>
            </a:pPr>
            <a:endParaRPr lang="en-US" dirty="0">
              <a:solidFill>
                <a:srgbClr val="0070C0"/>
              </a:solidFill>
            </a:endParaRPr>
          </a:p>
          <a:p>
            <a:pPr marL="342900" indent="-342900">
              <a:buAutoNum type="arabicParenR"/>
            </a:pPr>
            <a:r>
              <a:rPr lang="en-US" dirty="0">
                <a:solidFill>
                  <a:srgbClr val="0070C0"/>
                </a:solidFill>
              </a:rPr>
              <a:t>For special formats like HL7, a large amount of metadata is bundled with the application. Descriptions of fields, acceptable coded values, </a:t>
            </a:r>
            <a:r>
              <a:rPr lang="en-US" dirty="0" err="1">
                <a:solidFill>
                  <a:srgbClr val="0070C0"/>
                </a:solidFill>
              </a:rPr>
              <a:t>etc</a:t>
            </a:r>
            <a:r>
              <a:rPr lang="en-US" dirty="0">
                <a:solidFill>
                  <a:srgbClr val="0070C0"/>
                </a:solidFill>
              </a:rPr>
              <a:t>, are all available for reference in the bottom part of the Format Panel.</a:t>
            </a:r>
          </a:p>
        </p:txBody>
      </p:sp>
    </p:spTree>
    <p:extLst>
      <p:ext uri="{BB962C8B-B14F-4D97-AF65-F5344CB8AC3E}">
        <p14:creationId xmlns:p14="http://schemas.microsoft.com/office/powerpoint/2010/main" val="199856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838200" y="97971"/>
            <a:ext cx="11353800" cy="67600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1262743" y="255240"/>
            <a:ext cx="5584371" cy="461665"/>
          </a:xfrm>
          <a:prstGeom prst="rect">
            <a:avLst/>
          </a:prstGeom>
          <a:noFill/>
        </p:spPr>
        <p:txBody>
          <a:bodyPr wrap="square" rtlCol="0">
            <a:spAutoFit/>
          </a:bodyPr>
          <a:lstStyle/>
          <a:p>
            <a:r>
              <a:rPr lang="en-US" sz="2400" dirty="0">
                <a:solidFill>
                  <a:srgbClr val="0070C0"/>
                </a:solidFill>
              </a:rPr>
              <a:t>Doing Mapping</a:t>
            </a:r>
          </a:p>
        </p:txBody>
      </p:sp>
      <p:pic>
        <p:nvPicPr>
          <p:cNvPr id="10" name="Content Placeholder 9">
            <a:extLst>
              <a:ext uri="{FF2B5EF4-FFF2-40B4-BE49-F238E27FC236}">
                <a16:creationId xmlns:a16="http://schemas.microsoft.com/office/drawing/2014/main" id="{C7529FAC-D6B8-F908-37B4-BE66F2F80BC5}"/>
              </a:ext>
            </a:extLst>
          </p:cNvPr>
          <p:cNvPicPr>
            <a:picLocks noGrp="1" noChangeAspect="1"/>
          </p:cNvPicPr>
          <p:nvPr>
            <p:ph idx="1"/>
          </p:nvPr>
        </p:nvPicPr>
        <p:blipFill>
          <a:blip r:embed="rId3"/>
          <a:stretch>
            <a:fillRect/>
          </a:stretch>
        </p:blipFill>
        <p:spPr>
          <a:xfrm>
            <a:off x="2253344" y="771221"/>
            <a:ext cx="6541383" cy="4351338"/>
          </a:xfrm>
        </p:spPr>
      </p:pic>
      <p:pic>
        <p:nvPicPr>
          <p:cNvPr id="13" name="Picture 12">
            <a:extLst>
              <a:ext uri="{FF2B5EF4-FFF2-40B4-BE49-F238E27FC236}">
                <a16:creationId xmlns:a16="http://schemas.microsoft.com/office/drawing/2014/main" id="{C81940DD-52F4-80DB-9858-C97E357A3F7D}"/>
              </a:ext>
            </a:extLst>
          </p:cNvPr>
          <p:cNvPicPr>
            <a:picLocks noChangeAspect="1"/>
          </p:cNvPicPr>
          <p:nvPr/>
        </p:nvPicPr>
        <p:blipFill>
          <a:blip r:embed="rId4"/>
          <a:stretch>
            <a:fillRect/>
          </a:stretch>
        </p:blipFill>
        <p:spPr>
          <a:xfrm>
            <a:off x="6106052" y="4216984"/>
            <a:ext cx="5377349" cy="2275891"/>
          </a:xfrm>
          <a:prstGeom prst="rect">
            <a:avLst/>
          </a:prstGeom>
        </p:spPr>
      </p:pic>
    </p:spTree>
    <p:extLst>
      <p:ext uri="{BB962C8B-B14F-4D97-AF65-F5344CB8AC3E}">
        <p14:creationId xmlns:p14="http://schemas.microsoft.com/office/powerpoint/2010/main" val="124659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1568</Words>
  <Application>Microsoft Office PowerPoint</Application>
  <PresentationFormat>Widescreen</PresentationFormat>
  <Paragraphs>108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Miller</dc:creator>
  <cp:lastModifiedBy>William Laperch</cp:lastModifiedBy>
  <cp:revision>25</cp:revision>
  <dcterms:created xsi:type="dcterms:W3CDTF">2017-03-22T14:00:48Z</dcterms:created>
  <dcterms:modified xsi:type="dcterms:W3CDTF">2023-11-03T23:04:46Z</dcterms:modified>
</cp:coreProperties>
</file>