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/>
    <p:restoredTop sz="94629"/>
  </p:normalViewPr>
  <p:slideViewPr>
    <p:cSldViewPr snapToGrid="0" snapToObjects="1">
      <p:cViewPr varScale="1">
        <p:scale>
          <a:sx n="79" d="100"/>
          <a:sy n="79" d="100"/>
        </p:scale>
        <p:origin x="240" y="2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67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5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5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34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8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A3D7B-A80A-2A4A-B81F-DB76D80E5FF9}" type="datetimeFigureOut">
              <a:rPr lang="en-US" smtClean="0"/>
              <a:t>3/23/17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5044-40B8-204B-9BAF-FD219D9B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7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flipH="1">
            <a:off x="2840182" y="3699397"/>
            <a:ext cx="6511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Product Training Program</a:t>
            </a:r>
            <a:endParaRPr lang="en-US" sz="4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2202873" y="5594244"/>
            <a:ext cx="7883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Unit 8 - SQLXML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97971"/>
            <a:ext cx="11353800" cy="6760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62743" y="255240"/>
            <a:ext cx="558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SQLXML</a:t>
            </a:r>
            <a:endParaRPr lang="en-US" sz="2400" dirty="0" smtClean="0">
              <a:solidFill>
                <a:srgbClr val="0070C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2845594"/>
            <a:ext cx="5257800" cy="2311400"/>
          </a:xfrm>
        </p:spPr>
      </p:pic>
    </p:spTree>
    <p:extLst>
      <p:ext uri="{BB962C8B-B14F-4D97-AF65-F5344CB8AC3E}">
        <p14:creationId xmlns:p14="http://schemas.microsoft.com/office/powerpoint/2010/main" val="80809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48985"/>
            <a:ext cx="11353800" cy="67600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2743" y="255240"/>
            <a:ext cx="5584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What is SQLXML?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743" y="1027906"/>
            <a:ext cx="106788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SQLXML is an XML evaluation and execution mechanism, that uses XML to provide instructions about how to execute SQL statements.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SQLXML provides helper constructs for performing simple SQL operations in a database-agnostic way, as well as the ability to wrap complex literal SQL queries.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SQLXML can be parameterized safely, protecting against SQL Injection.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 err="1" smtClean="0">
                <a:solidFill>
                  <a:srgbClr val="0070C0"/>
                </a:solidFill>
              </a:rPr>
              <a:t>PilotFish</a:t>
            </a:r>
            <a:r>
              <a:rPr lang="en-US" dirty="0" smtClean="0">
                <a:solidFill>
                  <a:srgbClr val="0070C0"/>
                </a:solidFill>
              </a:rPr>
              <a:t> SQL database components expect to be provided with SQLXML when they execute.</a:t>
            </a:r>
          </a:p>
          <a:p>
            <a:pPr marL="342900" indent="-342900">
              <a:buAutoNum type="arabicParenR"/>
            </a:pPr>
            <a:endParaRPr lang="en-US" dirty="0">
              <a:solidFill>
                <a:srgbClr val="0070C0"/>
              </a:solidFill>
            </a:endParaRP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0070C0"/>
                </a:solidFill>
              </a:rPr>
              <a:t>For more details, please consult the SQLXML </a:t>
            </a:r>
            <a:r>
              <a:rPr lang="en-US" smtClean="0">
                <a:solidFill>
                  <a:srgbClr val="0070C0"/>
                </a:solidFill>
              </a:rPr>
              <a:t>User Guide.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77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Macintosh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Miller</dc:creator>
  <cp:lastModifiedBy>Craig Miller</cp:lastModifiedBy>
  <cp:revision>3</cp:revision>
  <dcterms:created xsi:type="dcterms:W3CDTF">2017-03-23T15:36:55Z</dcterms:created>
  <dcterms:modified xsi:type="dcterms:W3CDTF">2017-03-23T15:41:32Z</dcterms:modified>
</cp:coreProperties>
</file>